
<file path=[Content_Types].xml><?xml version="1.0" encoding="utf-8"?>
<Types xmlns="http://schemas.openxmlformats.org/package/2006/content-types">
  <Default Extension="emf" ContentType="image/x-emf"/>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4"/>
  </p:notesMasterIdLst>
  <p:sldIdLst>
    <p:sldId id="2426" r:id="rId2"/>
    <p:sldId id="2933" r:id="rId3"/>
    <p:sldId id="256" r:id="rId4"/>
    <p:sldId id="257" r:id="rId5"/>
    <p:sldId id="258" r:id="rId6"/>
    <p:sldId id="259" r:id="rId7"/>
    <p:sldId id="265" r:id="rId8"/>
    <p:sldId id="266" r:id="rId9"/>
    <p:sldId id="3012" r:id="rId10"/>
    <p:sldId id="3014" r:id="rId11"/>
    <p:sldId id="267" r:id="rId12"/>
    <p:sldId id="268" r:id="rId13"/>
    <p:sldId id="269" r:id="rId14"/>
    <p:sldId id="270" r:id="rId15"/>
    <p:sldId id="271" r:id="rId16"/>
    <p:sldId id="272" r:id="rId17"/>
    <p:sldId id="273" r:id="rId18"/>
    <p:sldId id="274" r:id="rId19"/>
    <p:sldId id="275" r:id="rId20"/>
    <p:sldId id="276" r:id="rId21"/>
    <p:sldId id="3013" r:id="rId22"/>
    <p:sldId id="2908" r:id="rId23"/>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Times"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Times"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Times"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Times"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0092" autoAdjust="0"/>
    <p:restoredTop sz="86510" autoAdjust="0"/>
  </p:normalViewPr>
  <p:slideViewPr>
    <p:cSldViewPr>
      <p:cViewPr varScale="1">
        <p:scale>
          <a:sx n="187" d="100"/>
          <a:sy n="187" d="100"/>
        </p:scale>
        <p:origin x="2072" y="480"/>
      </p:cViewPr>
      <p:guideLst>
        <p:guide orient="horz" pos="2160"/>
        <p:guide pos="2880"/>
      </p:guideLst>
    </p:cSldViewPr>
  </p:slideViewPr>
  <p:outlineViewPr>
    <p:cViewPr>
      <p:scale>
        <a:sx n="33" d="100"/>
        <a:sy n="33" d="100"/>
      </p:scale>
      <p:origin x="0" y="-12416"/>
    </p:cViewPr>
  </p:outlineViewPr>
  <p:notesTextViewPr>
    <p:cViewPr>
      <p:scale>
        <a:sx n="100" d="100"/>
        <a:sy n="100" d="100"/>
      </p:scale>
      <p:origin x="0" y="0"/>
    </p:cViewPr>
  </p:notesTextViewPr>
  <p:sorterViewPr>
    <p:cViewPr>
      <p:scale>
        <a:sx n="1" d="1"/>
        <a:sy n="1" d="1"/>
      </p:scale>
      <p:origin x="0" y="0"/>
    </p:cViewPr>
  </p:sorterViewPr>
  <p:notesViewPr>
    <p:cSldViewPr>
      <p:cViewPr varScale="1">
        <p:scale>
          <a:sx n="77" d="100"/>
          <a:sy n="77" d="100"/>
        </p:scale>
        <p:origin x="-1552"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US"/>
          </a:p>
        </p:txBody>
      </p:sp>
      <p:sp>
        <p:nvSpPr>
          <p:cNvPr id="4099"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sp>
      <p:sp>
        <p:nvSpPr>
          <p:cNvPr id="4101"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767B6999-FE8F-F741-B298-64D3DB7087AF}" type="slidenum">
              <a:rPr lang="en-US"/>
              <a:pPr>
                <a:defRPr/>
              </a:pPr>
              <a:t>‹#›</a:t>
            </a:fld>
            <a:endParaRPr lang="en-US"/>
          </a:p>
        </p:txBody>
      </p:sp>
    </p:spTree>
    <p:extLst>
      <p:ext uri="{BB962C8B-B14F-4D97-AF65-F5344CB8AC3E}">
        <p14:creationId xmlns:p14="http://schemas.microsoft.com/office/powerpoint/2010/main" val="20670696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2pPr>
    <a:lvl3pPr marL="9144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3pPr>
    <a:lvl4pPr marL="13716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4pPr>
    <a:lvl5pPr marL="18288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42FB333-76AF-974A-B5F3-11DB03D2ABAE}" type="slidenum">
              <a:rPr lang="en-US"/>
              <a:pPr>
                <a:defRPr/>
              </a:pPr>
              <a:t>1</a:t>
            </a:fld>
            <a:endParaRPr lang="en-US"/>
          </a:p>
        </p:txBody>
      </p:sp>
      <p:sp>
        <p:nvSpPr>
          <p:cNvPr id="459469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4691" name="Rectangle 3"/>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1512389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C7228-E7C8-690A-ED40-273DABBA594C}"/>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9B21BAB3-11ED-E53F-4DEF-92665446294E}"/>
              </a:ext>
            </a:extLst>
          </p:cNvPr>
          <p:cNvSpPr>
            <a:spLocks noGrp="1" noChangeArrowheads="1"/>
          </p:cNvSpPr>
          <p:nvPr>
            <p:ph type="sldNum" sz="quarter" idx="5"/>
          </p:nvPr>
        </p:nvSpPr>
        <p:spPr/>
        <p:txBody>
          <a:bodyPr/>
          <a:lstStyle/>
          <a:p>
            <a:pPr>
              <a:defRPr/>
            </a:pPr>
            <a:fld id="{4BBECCC8-6590-7544-82CE-09B32D6335C1}" type="slidenum">
              <a:rPr lang="en-US"/>
              <a:pPr>
                <a:defRPr/>
              </a:pPr>
              <a:t>2</a:t>
            </a:fld>
            <a:endParaRPr lang="en-US"/>
          </a:p>
        </p:txBody>
      </p:sp>
      <p:sp>
        <p:nvSpPr>
          <p:cNvPr id="4593666" name="Rectangle 2">
            <a:extLst>
              <a:ext uri="{FF2B5EF4-FFF2-40B4-BE49-F238E27FC236}">
                <a16:creationId xmlns:a16="http://schemas.microsoft.com/office/drawing/2014/main" id="{B149CAFA-1315-1527-D4C4-797337344C63}"/>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593667" name="Rectangle 3">
            <a:extLst>
              <a:ext uri="{FF2B5EF4-FFF2-40B4-BE49-F238E27FC236}">
                <a16:creationId xmlns:a16="http://schemas.microsoft.com/office/drawing/2014/main" id="{E05D2F9A-8E87-D7FA-FEBA-7D3A5DB6940B}"/>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30264607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281152-EA31-3BFF-EBAF-79B56D7B0144}"/>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DCC590B9-F4E6-93D9-73E3-9F3BA8B37D80}"/>
              </a:ext>
            </a:extLst>
          </p:cNvPr>
          <p:cNvSpPr>
            <a:spLocks noGrp="1" noChangeArrowheads="1"/>
          </p:cNvSpPr>
          <p:nvPr>
            <p:ph type="sldNum" sz="quarter" idx="5"/>
          </p:nvPr>
        </p:nvSpPr>
        <p:spPr/>
        <p:txBody>
          <a:bodyPr/>
          <a:lstStyle/>
          <a:p>
            <a:pPr>
              <a:defRPr/>
            </a:pPr>
            <a:fld id="{4BBECCC8-6590-7544-82CE-09B32D6335C1}" type="slidenum">
              <a:rPr lang="en-US"/>
              <a:pPr>
                <a:defRPr/>
              </a:pPr>
              <a:t>9</a:t>
            </a:fld>
            <a:endParaRPr lang="en-US"/>
          </a:p>
        </p:txBody>
      </p:sp>
      <p:sp>
        <p:nvSpPr>
          <p:cNvPr id="4593666" name="Rectangle 2">
            <a:extLst>
              <a:ext uri="{FF2B5EF4-FFF2-40B4-BE49-F238E27FC236}">
                <a16:creationId xmlns:a16="http://schemas.microsoft.com/office/drawing/2014/main" id="{8722F196-A3D3-1549-BDD7-5A602E7638E8}"/>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3667" name="Rectangle 3">
            <a:extLst>
              <a:ext uri="{FF2B5EF4-FFF2-40B4-BE49-F238E27FC236}">
                <a16:creationId xmlns:a16="http://schemas.microsoft.com/office/drawing/2014/main" id="{1C295C40-4852-8DDD-7478-F7D5F3FD88DC}"/>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443211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7403F5-DCDA-25E2-CEC5-870B0F028498}"/>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99AC9854-CE04-2E47-BE26-80830D974ACA}"/>
              </a:ext>
            </a:extLst>
          </p:cNvPr>
          <p:cNvSpPr>
            <a:spLocks noGrp="1" noChangeArrowheads="1"/>
          </p:cNvSpPr>
          <p:nvPr>
            <p:ph type="sldNum" sz="quarter" idx="5"/>
          </p:nvPr>
        </p:nvSpPr>
        <p:spPr/>
        <p:txBody>
          <a:bodyPr/>
          <a:lstStyle/>
          <a:p>
            <a:pPr>
              <a:defRPr/>
            </a:pPr>
            <a:fld id="{4BBECCC8-6590-7544-82CE-09B32D6335C1}" type="slidenum">
              <a:rPr lang="en-US"/>
              <a:pPr>
                <a:defRPr/>
              </a:pPr>
              <a:t>21</a:t>
            </a:fld>
            <a:endParaRPr lang="en-US"/>
          </a:p>
        </p:txBody>
      </p:sp>
      <p:sp>
        <p:nvSpPr>
          <p:cNvPr id="4593666" name="Rectangle 2">
            <a:extLst>
              <a:ext uri="{FF2B5EF4-FFF2-40B4-BE49-F238E27FC236}">
                <a16:creationId xmlns:a16="http://schemas.microsoft.com/office/drawing/2014/main" id="{81F7A911-28E6-24F8-1C92-DC899DCB2CA2}"/>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593667" name="Rectangle 3">
            <a:extLst>
              <a:ext uri="{FF2B5EF4-FFF2-40B4-BE49-F238E27FC236}">
                <a16:creationId xmlns:a16="http://schemas.microsoft.com/office/drawing/2014/main" id="{5C40A310-428A-72C7-9DD0-626C79AB74D3}"/>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2776771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D7E90-4D1A-9435-94CB-2C18A6D701A4}"/>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004BD6A0-5674-9B4A-CF0F-F4355C5424F5}"/>
              </a:ext>
            </a:extLst>
          </p:cNvPr>
          <p:cNvSpPr>
            <a:spLocks noGrp="1" noChangeArrowheads="1"/>
          </p:cNvSpPr>
          <p:nvPr>
            <p:ph type="sldNum" sz="quarter" idx="5"/>
          </p:nvPr>
        </p:nvSpPr>
        <p:spPr/>
        <p:txBody>
          <a:bodyPr/>
          <a:lstStyle/>
          <a:p>
            <a:pPr>
              <a:defRPr/>
            </a:pPr>
            <a:fld id="{D42FB333-76AF-974A-B5F3-11DB03D2ABAE}" type="slidenum">
              <a:rPr lang="en-US"/>
              <a:pPr>
                <a:defRPr/>
              </a:pPr>
              <a:t>22</a:t>
            </a:fld>
            <a:endParaRPr lang="en-US"/>
          </a:p>
        </p:txBody>
      </p:sp>
      <p:sp>
        <p:nvSpPr>
          <p:cNvPr id="4594690" name="Rectangle 2">
            <a:extLst>
              <a:ext uri="{FF2B5EF4-FFF2-40B4-BE49-F238E27FC236}">
                <a16:creationId xmlns:a16="http://schemas.microsoft.com/office/drawing/2014/main" id="{7D0919CF-3C64-5276-04CD-544781A5357E}"/>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4691" name="Rectangle 3">
            <a:extLst>
              <a:ext uri="{FF2B5EF4-FFF2-40B4-BE49-F238E27FC236}">
                <a16:creationId xmlns:a16="http://schemas.microsoft.com/office/drawing/2014/main" id="{A1D83BE7-B732-F500-AB37-7544DBC4739B}"/>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1575587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429B863-2076-7347-9159-F52F2A0F7357}" type="slidenum">
              <a:rPr lang="en-US"/>
              <a:pPr>
                <a:defRPr/>
              </a:pPr>
              <a:t>‹#›</a:t>
            </a:fld>
            <a:endParaRPr lang="en-US"/>
          </a:p>
        </p:txBody>
      </p:sp>
    </p:spTree>
    <p:extLst>
      <p:ext uri="{BB962C8B-B14F-4D97-AF65-F5344CB8AC3E}">
        <p14:creationId xmlns:p14="http://schemas.microsoft.com/office/powerpoint/2010/main" val="1561082157"/>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AA1B072-CAC0-664E-8D3A-186DB31AC587}" type="slidenum">
              <a:rPr lang="en-US"/>
              <a:pPr>
                <a:defRPr/>
              </a:pPr>
              <a:t>‹#›</a:t>
            </a:fld>
            <a:endParaRPr lang="en-US"/>
          </a:p>
        </p:txBody>
      </p:sp>
    </p:spTree>
    <p:extLst>
      <p:ext uri="{BB962C8B-B14F-4D97-AF65-F5344CB8AC3E}">
        <p14:creationId xmlns:p14="http://schemas.microsoft.com/office/powerpoint/2010/main" val="43206406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BD01B48-D1CF-0249-BA98-C80DA25B9793}" type="slidenum">
              <a:rPr lang="en-US"/>
              <a:pPr>
                <a:defRPr/>
              </a:pPr>
              <a:t>‹#›</a:t>
            </a:fld>
            <a:endParaRPr lang="en-US"/>
          </a:p>
        </p:txBody>
      </p:sp>
    </p:spTree>
    <p:extLst>
      <p:ext uri="{BB962C8B-B14F-4D97-AF65-F5344CB8AC3E}">
        <p14:creationId xmlns:p14="http://schemas.microsoft.com/office/powerpoint/2010/main" val="226987011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8BFBF93-46ED-FB46-914A-53FA26C50F61}" type="slidenum">
              <a:rPr lang="en-US"/>
              <a:pPr>
                <a:defRPr/>
              </a:pPr>
              <a:t>‹#›</a:t>
            </a:fld>
            <a:endParaRPr lang="en-US"/>
          </a:p>
        </p:txBody>
      </p:sp>
    </p:spTree>
    <p:extLst>
      <p:ext uri="{BB962C8B-B14F-4D97-AF65-F5344CB8AC3E}">
        <p14:creationId xmlns:p14="http://schemas.microsoft.com/office/powerpoint/2010/main" val="299054103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19244DF-8C85-9C49-BE15-B7FF471C7EF8}" type="slidenum">
              <a:rPr lang="en-US"/>
              <a:pPr>
                <a:defRPr/>
              </a:pPr>
              <a:t>‹#›</a:t>
            </a:fld>
            <a:endParaRPr lang="en-US"/>
          </a:p>
        </p:txBody>
      </p:sp>
    </p:spTree>
    <p:extLst>
      <p:ext uri="{BB962C8B-B14F-4D97-AF65-F5344CB8AC3E}">
        <p14:creationId xmlns:p14="http://schemas.microsoft.com/office/powerpoint/2010/main" val="398516176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DE7FA55-3A5B-8D47-A81F-A275388D3115}" type="slidenum">
              <a:rPr lang="en-US"/>
              <a:pPr>
                <a:defRPr/>
              </a:pPr>
              <a:t>‹#›</a:t>
            </a:fld>
            <a:endParaRPr lang="en-US"/>
          </a:p>
        </p:txBody>
      </p:sp>
    </p:spTree>
    <p:extLst>
      <p:ext uri="{BB962C8B-B14F-4D97-AF65-F5344CB8AC3E}">
        <p14:creationId xmlns:p14="http://schemas.microsoft.com/office/powerpoint/2010/main" val="255633873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3224E10-3C61-264E-9295-C8CEC535EB58}" type="slidenum">
              <a:rPr lang="en-US"/>
              <a:pPr>
                <a:defRPr/>
              </a:pPr>
              <a:t>‹#›</a:t>
            </a:fld>
            <a:endParaRPr lang="en-US"/>
          </a:p>
        </p:txBody>
      </p:sp>
    </p:spTree>
    <p:extLst>
      <p:ext uri="{BB962C8B-B14F-4D97-AF65-F5344CB8AC3E}">
        <p14:creationId xmlns:p14="http://schemas.microsoft.com/office/powerpoint/2010/main" val="385267349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F5273CE-5B19-324C-97CC-DABE70D5DD92}" type="slidenum">
              <a:rPr lang="en-US"/>
              <a:pPr>
                <a:defRPr/>
              </a:pPr>
              <a:t>‹#›</a:t>
            </a:fld>
            <a:endParaRPr lang="en-US"/>
          </a:p>
        </p:txBody>
      </p:sp>
    </p:spTree>
    <p:extLst>
      <p:ext uri="{BB962C8B-B14F-4D97-AF65-F5344CB8AC3E}">
        <p14:creationId xmlns:p14="http://schemas.microsoft.com/office/powerpoint/2010/main" val="36832778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804228F-240C-F94A-BF0A-199D3E03029F}" type="slidenum">
              <a:rPr lang="en-US"/>
              <a:pPr>
                <a:defRPr/>
              </a:pPr>
              <a:t>‹#›</a:t>
            </a:fld>
            <a:endParaRPr lang="en-US"/>
          </a:p>
        </p:txBody>
      </p:sp>
    </p:spTree>
    <p:extLst>
      <p:ext uri="{BB962C8B-B14F-4D97-AF65-F5344CB8AC3E}">
        <p14:creationId xmlns:p14="http://schemas.microsoft.com/office/powerpoint/2010/main" val="223902103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837EC09-E99E-B34C-AE3A-248D2F449C3A}" type="slidenum">
              <a:rPr lang="en-US"/>
              <a:pPr>
                <a:defRPr/>
              </a:pPr>
              <a:t>‹#›</a:t>
            </a:fld>
            <a:endParaRPr lang="en-US"/>
          </a:p>
        </p:txBody>
      </p:sp>
    </p:spTree>
    <p:extLst>
      <p:ext uri="{BB962C8B-B14F-4D97-AF65-F5344CB8AC3E}">
        <p14:creationId xmlns:p14="http://schemas.microsoft.com/office/powerpoint/2010/main" val="146638539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D4C05A2-09FD-E143-A658-2D819E9B7E86}" type="slidenum">
              <a:rPr lang="en-US"/>
              <a:pPr>
                <a:defRPr/>
              </a:pPr>
              <a:t>‹#›</a:t>
            </a:fld>
            <a:endParaRPr lang="en-US"/>
          </a:p>
        </p:txBody>
      </p:sp>
    </p:spTree>
    <p:extLst>
      <p:ext uri="{BB962C8B-B14F-4D97-AF65-F5344CB8AC3E}">
        <p14:creationId xmlns:p14="http://schemas.microsoft.com/office/powerpoint/2010/main" val="226781356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7000" r="-17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a:cs typeface="+mn-cs"/>
              </a:defRPr>
            </a:lvl1pPr>
          </a:lstStyle>
          <a:p>
            <a:pPr>
              <a:defRPr/>
            </a:pPr>
            <a:fld id="{780795E9-D2D2-1C4E-9985-3853E047774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xStyles>
    <p:titleStyle>
      <a:lvl1pPr algn="ctr" rtl="0" eaLnBrk="0" fontAlgn="base" hangingPunct="0">
        <a:spcBef>
          <a:spcPct val="0"/>
        </a:spcBef>
        <a:spcAft>
          <a:spcPct val="0"/>
        </a:spcAft>
        <a:defRPr sz="4400">
          <a:solidFill>
            <a:schemeClr val="bg1"/>
          </a:solidFill>
          <a:latin typeface="+mj-lt"/>
          <a:ea typeface="+mj-ea"/>
          <a:cs typeface="ヒラギノ角ゴ Pro W3" charset="0"/>
        </a:defRPr>
      </a:lvl1pPr>
      <a:lvl2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2pPr>
      <a:lvl3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3pPr>
      <a:lvl4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4pPr>
      <a:lvl5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5pPr>
      <a:lvl6pPr marL="457200" algn="ctr" rtl="0" eaLnBrk="0" fontAlgn="base" hangingPunct="0">
        <a:spcBef>
          <a:spcPct val="0"/>
        </a:spcBef>
        <a:spcAft>
          <a:spcPct val="0"/>
        </a:spcAft>
        <a:defRPr sz="4400">
          <a:solidFill>
            <a:schemeClr val="bg1"/>
          </a:solidFill>
          <a:latin typeface="Times" charset="0"/>
          <a:ea typeface="ヒラギノ角ゴ Pro W3" charset="0"/>
        </a:defRPr>
      </a:lvl6pPr>
      <a:lvl7pPr marL="914400" algn="ctr" rtl="0" eaLnBrk="0" fontAlgn="base" hangingPunct="0">
        <a:spcBef>
          <a:spcPct val="0"/>
        </a:spcBef>
        <a:spcAft>
          <a:spcPct val="0"/>
        </a:spcAft>
        <a:defRPr sz="4400">
          <a:solidFill>
            <a:schemeClr val="bg1"/>
          </a:solidFill>
          <a:latin typeface="Times" charset="0"/>
          <a:ea typeface="ヒラギノ角ゴ Pro W3" charset="0"/>
        </a:defRPr>
      </a:lvl7pPr>
      <a:lvl8pPr marL="1371600" algn="ctr" rtl="0" eaLnBrk="0" fontAlgn="base" hangingPunct="0">
        <a:spcBef>
          <a:spcPct val="0"/>
        </a:spcBef>
        <a:spcAft>
          <a:spcPct val="0"/>
        </a:spcAft>
        <a:defRPr sz="4400">
          <a:solidFill>
            <a:schemeClr val="bg1"/>
          </a:solidFill>
          <a:latin typeface="Times" charset="0"/>
          <a:ea typeface="ヒラギノ角ゴ Pro W3" charset="0"/>
        </a:defRPr>
      </a:lvl8pPr>
      <a:lvl9pPr marL="1828800" algn="ctr" rtl="0" eaLnBrk="0" fontAlgn="base" hangingPunct="0">
        <a:spcBef>
          <a:spcPct val="0"/>
        </a:spcBef>
        <a:spcAft>
          <a:spcPct val="0"/>
        </a:spcAft>
        <a:defRPr sz="4400">
          <a:solidFill>
            <a:schemeClr val="bg1"/>
          </a:solidFill>
          <a:latin typeface="Times" charset="0"/>
          <a:ea typeface="ヒラギノ角ゴ Pro W3"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ヒラギノ角ゴ Pro W3" charset="0"/>
        </a:defRPr>
      </a:lvl1pPr>
      <a:lvl2pPr marL="742950" indent="-285750" algn="l" rtl="0" eaLnBrk="0" fontAlgn="base" hangingPunct="0">
        <a:spcBef>
          <a:spcPct val="20000"/>
        </a:spcBef>
        <a:spcAft>
          <a:spcPct val="0"/>
        </a:spcAft>
        <a:buChar char="–"/>
        <a:defRPr sz="2800">
          <a:solidFill>
            <a:schemeClr val="bg1"/>
          </a:solidFill>
          <a:latin typeface="+mn-lt"/>
          <a:ea typeface="+mn-ea"/>
          <a:cs typeface="ヒラギノ角ゴ Pro W3" charset="0"/>
        </a:defRPr>
      </a:lvl2pPr>
      <a:lvl3pPr marL="1143000" indent="-228600" algn="l" rtl="0" eaLnBrk="0" fontAlgn="base" hangingPunct="0">
        <a:spcBef>
          <a:spcPct val="20000"/>
        </a:spcBef>
        <a:spcAft>
          <a:spcPct val="0"/>
        </a:spcAft>
        <a:buChar char="•"/>
        <a:defRPr sz="2400">
          <a:solidFill>
            <a:schemeClr val="bg1"/>
          </a:solidFill>
          <a:latin typeface="+mn-lt"/>
          <a:ea typeface="+mn-ea"/>
          <a:cs typeface="ヒラギノ角ゴ Pro W3" charset="0"/>
        </a:defRPr>
      </a:lvl3pPr>
      <a:lvl4pPr marL="1600200" indent="-228600" algn="l" rtl="0" eaLnBrk="0" fontAlgn="base" hangingPunct="0">
        <a:spcBef>
          <a:spcPct val="20000"/>
        </a:spcBef>
        <a:spcAft>
          <a:spcPct val="0"/>
        </a:spcAft>
        <a:buChar char="–"/>
        <a:defRPr sz="2000">
          <a:solidFill>
            <a:schemeClr val="bg1"/>
          </a:solidFill>
          <a:latin typeface="+mn-lt"/>
          <a:ea typeface="+mn-ea"/>
          <a:cs typeface="ヒラギノ角ゴ Pro W3" charset="0"/>
        </a:defRPr>
      </a:lvl4pPr>
      <a:lvl5pPr marL="2057400" indent="-228600" algn="l" rtl="0" eaLnBrk="0" fontAlgn="base" hangingPunct="0">
        <a:spcBef>
          <a:spcPct val="20000"/>
        </a:spcBef>
        <a:spcAft>
          <a:spcPct val="0"/>
        </a:spcAft>
        <a:buChar char="»"/>
        <a:defRPr sz="2000">
          <a:solidFill>
            <a:schemeClr val="bg1"/>
          </a:solidFill>
          <a:latin typeface="+mn-lt"/>
          <a:ea typeface="+mn-ea"/>
          <a:cs typeface="ヒラギノ角ゴ Pro W3" charset="0"/>
        </a:defRPr>
      </a:lvl5pPr>
      <a:lvl6pPr marL="2514600" indent="-228600" algn="l" rtl="0" eaLnBrk="0" fontAlgn="base" hangingPunct="0">
        <a:spcBef>
          <a:spcPct val="20000"/>
        </a:spcBef>
        <a:spcAft>
          <a:spcPct val="0"/>
        </a:spcAft>
        <a:buChar char="»"/>
        <a:defRPr sz="2000">
          <a:solidFill>
            <a:schemeClr val="bg1"/>
          </a:solidFill>
          <a:latin typeface="+mn-lt"/>
          <a:ea typeface="+mn-ea"/>
        </a:defRPr>
      </a:lvl6pPr>
      <a:lvl7pPr marL="2971800" indent="-228600" algn="l" rtl="0" eaLnBrk="0" fontAlgn="base" hangingPunct="0">
        <a:spcBef>
          <a:spcPct val="20000"/>
        </a:spcBef>
        <a:spcAft>
          <a:spcPct val="0"/>
        </a:spcAft>
        <a:buChar char="»"/>
        <a:defRPr sz="2000">
          <a:solidFill>
            <a:schemeClr val="bg1"/>
          </a:solidFill>
          <a:latin typeface="+mn-lt"/>
          <a:ea typeface="+mn-ea"/>
        </a:defRPr>
      </a:lvl7pPr>
      <a:lvl8pPr marL="3429000" indent="-228600" algn="l" rtl="0" eaLnBrk="0" fontAlgn="base" hangingPunct="0">
        <a:spcBef>
          <a:spcPct val="20000"/>
        </a:spcBef>
        <a:spcAft>
          <a:spcPct val="0"/>
        </a:spcAft>
        <a:buChar char="»"/>
        <a:defRPr sz="2000">
          <a:solidFill>
            <a:schemeClr val="bg1"/>
          </a:solidFill>
          <a:latin typeface="+mn-lt"/>
          <a:ea typeface="+mn-ea"/>
        </a:defRPr>
      </a:lvl8pPr>
      <a:lvl9pPr marL="3886200" indent="-228600" algn="l" rtl="0" eaLnBrk="0" fontAlgn="base" hangingPunct="0">
        <a:spcBef>
          <a:spcPct val="20000"/>
        </a:spcBef>
        <a:spcAft>
          <a:spcPct val="0"/>
        </a:spcAft>
        <a:buChar char="»"/>
        <a:defRPr sz="20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F1A16A0-114D-879A-9383-7B1986A5AAB8}"/>
              </a:ext>
            </a:extLst>
          </p:cNvPr>
          <p:cNvPicPr>
            <a:picLocks noChangeAspect="1"/>
          </p:cNvPicPr>
          <p:nvPr/>
        </p:nvPicPr>
        <p:blipFill>
          <a:blip r:embed="rId3"/>
          <a:stretch>
            <a:fillRect/>
          </a:stretch>
        </p:blipFill>
        <p:spPr>
          <a:xfrm>
            <a:off x="1828800" y="2133600"/>
            <a:ext cx="5486400" cy="1765300"/>
          </a:xfrm>
          <a:prstGeom prst="rect">
            <a:avLst/>
          </a:prstGeom>
        </p:spPr>
      </p:pic>
    </p:spTree>
    <p:extLst>
      <p:ext uri="{BB962C8B-B14F-4D97-AF65-F5344CB8AC3E}">
        <p14:creationId xmlns:p14="http://schemas.microsoft.com/office/powerpoint/2010/main" val="1076507597"/>
      </p:ext>
    </p:extLst>
  </p:cSld>
  <p:clrMapOvr>
    <a:masterClrMapping/>
  </p:clrMapOvr>
  <p:transition advClick="0">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AAEEED27-39F1-4B04-4747-EC10BC896366}"/>
              </a:ext>
            </a:extLst>
          </p:cNvPr>
          <p:cNvSpPr>
            <a:spLocks noGrp="1" noChangeArrowheads="1"/>
          </p:cNvSpPr>
          <p:nvPr>
            <p:ph type="ctrTitle"/>
          </p:nvPr>
        </p:nvSpPr>
        <p:spPr>
          <a:xfrm>
            <a:off x="685800" y="2286000"/>
            <a:ext cx="7772400" cy="1143000"/>
          </a:xfrm>
        </p:spPr>
        <p:txBody>
          <a:bodyPr anchor="ctr"/>
          <a:lstStyle/>
          <a:p>
            <a:r>
              <a:rPr lang="en-US" altLang="en-US" b="1">
                <a:ea typeface="Times" pitchFamily="96" charset="0"/>
                <a:cs typeface="Times" pitchFamily="96" charset="0"/>
              </a:rPr>
              <a:t>Your Mercy</a:t>
            </a:r>
            <a:endParaRPr lang="en-US" altLang="en-US" sz="4800" b="1" u="sng">
              <a:solidFill>
                <a:schemeClr val="tx1"/>
              </a:solidFill>
            </a:endParaRPr>
          </a:p>
        </p:txBody>
      </p:sp>
      <p:sp>
        <p:nvSpPr>
          <p:cNvPr id="3075" name="Rectangle 3">
            <a:extLst>
              <a:ext uri="{FF2B5EF4-FFF2-40B4-BE49-F238E27FC236}">
                <a16:creationId xmlns:a16="http://schemas.microsoft.com/office/drawing/2014/main" id="{0D250F6B-70CD-26D5-6159-C6E8585D7298}"/>
              </a:ext>
            </a:extLst>
          </p:cNvPr>
          <p:cNvSpPr>
            <a:spLocks noGrp="1" noChangeArrowheads="1"/>
          </p:cNvSpPr>
          <p:nvPr>
            <p:ph type="subTitle" idx="1"/>
          </p:nvPr>
        </p:nvSpPr>
        <p:spPr>
          <a:xfrm>
            <a:off x="1371600" y="4876800"/>
            <a:ext cx="6400800" cy="1752600"/>
          </a:xfrm>
        </p:spPr>
        <p:txBody>
          <a:bodyPr/>
          <a:lstStyle/>
          <a:p>
            <a:endParaRPr lang="en-US" altLang="en-US" sz="1800"/>
          </a:p>
          <a:p>
            <a:endParaRPr lang="en-US" altLang="en-US" sz="1800"/>
          </a:p>
          <a:p>
            <a:endParaRPr lang="en-US" altLang="en-US" sz="1800"/>
          </a:p>
          <a:p>
            <a:r>
              <a:rPr lang="en-US" altLang="en-US" sz="1800"/>
              <a:t>Shoreacres Bible Chapel Copyright #2216-080-734021</a:t>
            </a: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30DB6441-E615-8197-EBD8-40D379C5340E}"/>
              </a:ext>
            </a:extLst>
          </p:cNvPr>
          <p:cNvSpPr>
            <a:spLocks noGrp="1" noChangeArrowheads="1"/>
          </p:cNvSpPr>
          <p:nvPr>
            <p:ph type="ctrTitle"/>
          </p:nvPr>
        </p:nvSpPr>
        <p:spPr>
          <a:xfrm>
            <a:off x="228600" y="2819400"/>
            <a:ext cx="8686800" cy="1143000"/>
          </a:xfrm>
        </p:spPr>
        <p:txBody>
          <a:bodyPr anchor="ctr"/>
          <a:lstStyle/>
          <a:p>
            <a:pPr>
              <a:lnSpc>
                <a:spcPct val="120000"/>
              </a:lnSpc>
            </a:pPr>
            <a:r>
              <a:rPr lang="en-CA" altLang="en-US" sz="3200"/>
              <a:t>I once was lost, I walked away</a:t>
            </a:r>
            <a:br>
              <a:rPr lang="en-CA" altLang="en-US" sz="3200"/>
            </a:br>
            <a:r>
              <a:rPr lang="en-CA" altLang="en-US" sz="3200"/>
              <a:t>The road was dark I could not see</a:t>
            </a:r>
            <a:br>
              <a:rPr lang="en-CA" altLang="en-US" sz="3200"/>
            </a:br>
            <a:r>
              <a:rPr lang="en-CA" altLang="en-US" sz="3200"/>
              <a:t>My hope was gone, the pain was real</a:t>
            </a:r>
            <a:br>
              <a:rPr lang="en-CA" altLang="en-US" sz="3200"/>
            </a:br>
            <a:r>
              <a:rPr lang="en-CA" altLang="en-US" sz="3200"/>
              <a:t>But your mercy</a:t>
            </a:r>
            <a:endParaRPr lang="en-US" altLang="en-US" sz="3200">
              <a:ea typeface="Times" pitchFamily="96" charset="0"/>
              <a:cs typeface="Times" pitchFamily="96" charset="0"/>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6CB70C5C-BB8B-EE5D-85F6-FDEFB0C2817E}"/>
              </a:ext>
            </a:extLst>
          </p:cNvPr>
          <p:cNvSpPr>
            <a:spLocks noGrp="1" noChangeArrowheads="1"/>
          </p:cNvSpPr>
          <p:nvPr>
            <p:ph type="title"/>
          </p:nvPr>
        </p:nvSpPr>
        <p:spPr>
          <a:xfrm>
            <a:off x="685800" y="2590800"/>
            <a:ext cx="7772400" cy="1143000"/>
          </a:xfrm>
        </p:spPr>
        <p:txBody>
          <a:bodyPr/>
          <a:lstStyle/>
          <a:p>
            <a:pPr>
              <a:lnSpc>
                <a:spcPct val="90000"/>
              </a:lnSpc>
            </a:pPr>
            <a:r>
              <a:rPr lang="en-CA" altLang="en-US" sz="3200"/>
              <a:t>You saw my steps, you felt my fears</a:t>
            </a:r>
            <a:br>
              <a:rPr lang="en-CA" altLang="en-US" sz="3200"/>
            </a:br>
            <a:r>
              <a:rPr lang="en-CA" altLang="en-US" sz="3200"/>
              <a:t>You heard my cries, you caught my tears</a:t>
            </a:r>
            <a:br>
              <a:rPr lang="en-CA" altLang="en-US" sz="3200"/>
            </a:br>
            <a:r>
              <a:rPr lang="en-CA" altLang="en-US" sz="3200"/>
              <a:t>Arms open wide you ran to me</a:t>
            </a:r>
            <a:br>
              <a:rPr lang="en-CA" altLang="en-US" sz="3200"/>
            </a:br>
            <a:r>
              <a:rPr lang="en-CA" altLang="en-US" sz="3200"/>
              <a:t>With your mercy</a:t>
            </a:r>
            <a:endParaRPr lang="en-US" altLang="en-US" sz="3200">
              <a:ea typeface="Times" pitchFamily="96" charset="0"/>
              <a:cs typeface="Times" pitchFamily="96" charset="0"/>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78C87964-589C-1FAD-A41F-4C5B53372BBA}"/>
              </a:ext>
            </a:extLst>
          </p:cNvPr>
          <p:cNvSpPr>
            <a:spLocks noGrp="1" noChangeArrowheads="1"/>
          </p:cNvSpPr>
          <p:nvPr>
            <p:ph type="title"/>
          </p:nvPr>
        </p:nvSpPr>
        <p:spPr>
          <a:xfrm>
            <a:off x="304800" y="2743200"/>
            <a:ext cx="8686800" cy="1143000"/>
          </a:xfrm>
        </p:spPr>
        <p:txBody>
          <a:bodyPr/>
          <a:lstStyle/>
          <a:p>
            <a:pPr>
              <a:lnSpc>
                <a:spcPct val="80000"/>
              </a:lnSpc>
            </a:pPr>
            <a:r>
              <a:rPr lang="en-CA" altLang="en-US" sz="3200"/>
              <a:t>Your mercy ,Your mercy</a:t>
            </a:r>
            <a:br>
              <a:rPr lang="en-CA" altLang="en-US" sz="3200"/>
            </a:br>
            <a:r>
              <a:rPr lang="en-CA" altLang="en-US" sz="3200"/>
              <a:t>I stand before my King</a:t>
            </a:r>
            <a:br>
              <a:rPr lang="en-CA" altLang="en-US" sz="3200"/>
            </a:br>
            <a:r>
              <a:rPr lang="en-CA" altLang="en-US" sz="3200"/>
              <a:t>And bow my heart to sing</a:t>
            </a:r>
            <a:br>
              <a:rPr lang="en-CA" altLang="en-US" sz="3200"/>
            </a:br>
            <a:r>
              <a:rPr lang="en-CA" altLang="en-US" sz="3200"/>
              <a:t>You saved me, You raised me</a:t>
            </a:r>
            <a:br>
              <a:rPr lang="en-CA" altLang="en-US" sz="3200"/>
            </a:br>
            <a:r>
              <a:rPr lang="en-CA" altLang="en-US" sz="3200"/>
              <a:t>You died so I could live</a:t>
            </a:r>
            <a:br>
              <a:rPr lang="en-CA" altLang="en-US" sz="3200"/>
            </a:br>
            <a:r>
              <a:rPr lang="en-CA" altLang="en-US" sz="3200"/>
              <a:t>No greater love than this</a:t>
            </a:r>
            <a:br>
              <a:rPr lang="en-CA" altLang="en-US" sz="3200"/>
            </a:br>
            <a:r>
              <a:rPr lang="en-CA" altLang="en-US" sz="3200"/>
              <a:t>Your mercy</a:t>
            </a:r>
            <a:endParaRPr lang="en-US" altLang="en-US" sz="3200">
              <a:ea typeface="Times" pitchFamily="96" charset="0"/>
              <a:cs typeface="Times" pitchFamily="96" charset="0"/>
            </a:endParaRP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4F00F847-292E-59D8-98B1-C6E376097548}"/>
              </a:ext>
            </a:extLst>
          </p:cNvPr>
          <p:cNvSpPr>
            <a:spLocks noGrp="1" noChangeArrowheads="1"/>
          </p:cNvSpPr>
          <p:nvPr>
            <p:ph type="title"/>
          </p:nvPr>
        </p:nvSpPr>
        <p:spPr>
          <a:xfrm>
            <a:off x="304800" y="2743200"/>
            <a:ext cx="8686800" cy="1143000"/>
          </a:xfrm>
        </p:spPr>
        <p:txBody>
          <a:bodyPr/>
          <a:lstStyle/>
          <a:p>
            <a:pPr>
              <a:lnSpc>
                <a:spcPct val="80000"/>
              </a:lnSpc>
            </a:pPr>
            <a:r>
              <a:rPr lang="en-CA" altLang="en-US" sz="3200"/>
              <a:t>You gave me life beyond the grave</a:t>
            </a:r>
            <a:br>
              <a:rPr lang="en-CA" altLang="en-US" sz="3200"/>
            </a:br>
            <a:r>
              <a:rPr lang="en-CA" altLang="en-US" sz="3200"/>
              <a:t>My deepest shame is cast away</a:t>
            </a:r>
            <a:br>
              <a:rPr lang="en-CA" altLang="en-US" sz="3200"/>
            </a:br>
            <a:r>
              <a:rPr lang="en-CA" altLang="en-US" sz="3200"/>
              <a:t>You sing a song that covers me</a:t>
            </a:r>
            <a:br>
              <a:rPr lang="en-CA" altLang="en-US" sz="3200"/>
            </a:br>
            <a:r>
              <a:rPr lang="en-CA" altLang="en-US" sz="3200"/>
              <a:t>It's your mercy</a:t>
            </a:r>
            <a:endParaRPr lang="en-US" altLang="en-US" sz="3200">
              <a:ea typeface="Times" pitchFamily="96" charset="0"/>
              <a:cs typeface="Times" pitchFamily="96" charset="0"/>
            </a:endParaRP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8CD361C8-0477-EB54-2E21-60203555D06F}"/>
              </a:ext>
            </a:extLst>
          </p:cNvPr>
          <p:cNvSpPr>
            <a:spLocks noGrp="1" noChangeArrowheads="1"/>
          </p:cNvSpPr>
          <p:nvPr>
            <p:ph type="title"/>
          </p:nvPr>
        </p:nvSpPr>
        <p:spPr>
          <a:xfrm>
            <a:off x="304800" y="2743200"/>
            <a:ext cx="8686800" cy="1143000"/>
          </a:xfrm>
        </p:spPr>
        <p:txBody>
          <a:bodyPr/>
          <a:lstStyle/>
          <a:p>
            <a:pPr>
              <a:lnSpc>
                <a:spcPct val="80000"/>
              </a:lnSpc>
            </a:pPr>
            <a:r>
              <a:rPr lang="en-CA" altLang="en-US" sz="3200"/>
              <a:t>Your mercy, Your mercy</a:t>
            </a:r>
            <a:br>
              <a:rPr lang="en-CA" altLang="en-US" sz="3200"/>
            </a:br>
            <a:r>
              <a:rPr lang="en-CA" altLang="en-US" sz="3200"/>
              <a:t>I stand before my King</a:t>
            </a:r>
            <a:br>
              <a:rPr lang="en-CA" altLang="en-US" sz="3200"/>
            </a:br>
            <a:r>
              <a:rPr lang="en-CA" altLang="en-US" sz="3200"/>
              <a:t>And I bow my heart to sing</a:t>
            </a:r>
            <a:br>
              <a:rPr lang="en-CA" altLang="en-US" sz="3200"/>
            </a:br>
            <a:r>
              <a:rPr lang="en-CA" altLang="en-US" sz="3200"/>
              <a:t>You saved me, You raised me</a:t>
            </a:r>
            <a:br>
              <a:rPr lang="en-CA" altLang="en-US" sz="3200"/>
            </a:br>
            <a:r>
              <a:rPr lang="en-CA" altLang="en-US" sz="3200"/>
              <a:t>You died so I could live</a:t>
            </a:r>
            <a:br>
              <a:rPr lang="en-CA" altLang="en-US" sz="3200"/>
            </a:br>
            <a:r>
              <a:rPr lang="en-CA" altLang="en-US" sz="3200"/>
              <a:t>No greater love than this</a:t>
            </a:r>
            <a:br>
              <a:rPr lang="en-CA" altLang="en-US" sz="3200"/>
            </a:br>
            <a:r>
              <a:rPr lang="en-CA" altLang="en-US" sz="3200"/>
              <a:t>Your mercy, Your mercy</a:t>
            </a:r>
            <a:endParaRPr lang="en-US" altLang="en-US" sz="3200">
              <a:ea typeface="Times" pitchFamily="96" charset="0"/>
              <a:cs typeface="Times" pitchFamily="96" charset="0"/>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C417CB1-8639-A222-F24F-3B56AFC988B1}"/>
              </a:ext>
            </a:extLst>
          </p:cNvPr>
          <p:cNvSpPr>
            <a:spLocks noGrp="1" noChangeArrowheads="1"/>
          </p:cNvSpPr>
          <p:nvPr>
            <p:ph type="title"/>
          </p:nvPr>
        </p:nvSpPr>
        <p:spPr>
          <a:xfrm>
            <a:off x="304800" y="2743200"/>
            <a:ext cx="8686800" cy="1143000"/>
          </a:xfrm>
        </p:spPr>
        <p:txBody>
          <a:bodyPr/>
          <a:lstStyle/>
          <a:p>
            <a:pPr>
              <a:lnSpc>
                <a:spcPct val="80000"/>
              </a:lnSpc>
            </a:pPr>
            <a:r>
              <a:rPr lang="en-CA" altLang="en-US" sz="3200"/>
              <a:t>Your lovingkindness</a:t>
            </a:r>
            <a:br>
              <a:rPr lang="en-CA" altLang="en-US" sz="3200"/>
            </a:br>
            <a:r>
              <a:rPr lang="en-CA" altLang="en-US" sz="3200"/>
              <a:t>Leads me to repentance</a:t>
            </a:r>
            <a:br>
              <a:rPr lang="en-CA" altLang="en-US" sz="3200"/>
            </a:br>
            <a:r>
              <a:rPr lang="en-CA" altLang="en-US" sz="3200"/>
              <a:t>Your lovingkindness</a:t>
            </a:r>
            <a:br>
              <a:rPr lang="en-CA" altLang="en-US" sz="3200"/>
            </a:br>
            <a:r>
              <a:rPr lang="en-CA" altLang="en-US" sz="3200"/>
              <a:t>Leads me to repentance</a:t>
            </a:r>
            <a:endParaRPr lang="en-US" altLang="en-US" sz="3200">
              <a:ea typeface="Times" pitchFamily="96" charset="0"/>
              <a:cs typeface="Times" pitchFamily="96" charset="0"/>
            </a:endParaRP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CAD5B191-287A-B73F-4366-118E3EB63D24}"/>
              </a:ext>
            </a:extLst>
          </p:cNvPr>
          <p:cNvSpPr>
            <a:spLocks noGrp="1" noChangeArrowheads="1"/>
          </p:cNvSpPr>
          <p:nvPr>
            <p:ph type="title"/>
          </p:nvPr>
        </p:nvSpPr>
        <p:spPr>
          <a:xfrm>
            <a:off x="304800" y="2743200"/>
            <a:ext cx="8686800" cy="1143000"/>
          </a:xfrm>
        </p:spPr>
        <p:txBody>
          <a:bodyPr/>
          <a:lstStyle/>
          <a:p>
            <a:pPr>
              <a:lnSpc>
                <a:spcPct val="80000"/>
              </a:lnSpc>
            </a:pPr>
            <a:r>
              <a:rPr lang="en-CA" altLang="en-US" sz="3200"/>
              <a:t>Lord let your kindness</a:t>
            </a:r>
            <a:br>
              <a:rPr lang="en-CA" altLang="en-US" sz="3200"/>
            </a:br>
            <a:r>
              <a:rPr lang="en-CA" altLang="en-US" sz="3200"/>
              <a:t>Lead us to repentance</a:t>
            </a:r>
            <a:br>
              <a:rPr lang="en-CA" altLang="en-US" sz="3200"/>
            </a:br>
            <a:r>
              <a:rPr lang="en-CA" altLang="en-US" sz="3200"/>
              <a:t>Lord let your kindness</a:t>
            </a:r>
            <a:br>
              <a:rPr lang="en-CA" altLang="en-US" sz="3200"/>
            </a:br>
            <a:r>
              <a:rPr lang="en-CA" altLang="en-US" sz="3200"/>
              <a:t>Lead us to repentance</a:t>
            </a:r>
            <a:endParaRPr lang="en-US" altLang="en-US" sz="3200">
              <a:ea typeface="Times" pitchFamily="96" charset="0"/>
              <a:cs typeface="Times" pitchFamily="96" charset="0"/>
            </a:endParaRP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E9A6875-E600-F3B9-46EA-C59ECE68CEF7}"/>
              </a:ext>
            </a:extLst>
          </p:cNvPr>
          <p:cNvSpPr>
            <a:spLocks noGrp="1" noChangeArrowheads="1"/>
          </p:cNvSpPr>
          <p:nvPr>
            <p:ph type="title"/>
          </p:nvPr>
        </p:nvSpPr>
        <p:spPr>
          <a:xfrm>
            <a:off x="304800" y="2743200"/>
            <a:ext cx="8686800" cy="1143000"/>
          </a:xfrm>
        </p:spPr>
        <p:txBody>
          <a:bodyPr/>
          <a:lstStyle/>
          <a:p>
            <a:pPr>
              <a:lnSpc>
                <a:spcPct val="80000"/>
              </a:lnSpc>
            </a:pPr>
            <a:r>
              <a:rPr lang="en-CA" altLang="en-US" sz="3200"/>
              <a:t>Your mercy, Your mercy</a:t>
            </a:r>
            <a:br>
              <a:rPr lang="en-CA" altLang="en-US" sz="3200"/>
            </a:br>
            <a:r>
              <a:rPr lang="en-CA" altLang="en-US" sz="3200"/>
              <a:t>I stand before my King</a:t>
            </a:r>
            <a:br>
              <a:rPr lang="en-CA" altLang="en-US" sz="3200"/>
            </a:br>
            <a:r>
              <a:rPr lang="en-CA" altLang="en-US" sz="3200"/>
              <a:t>And I bow my heart to sing</a:t>
            </a:r>
            <a:br>
              <a:rPr lang="en-CA" altLang="en-US" sz="3200"/>
            </a:br>
            <a:r>
              <a:rPr lang="en-CA" altLang="en-US" sz="3200"/>
              <a:t>You saved me, You raised me</a:t>
            </a:r>
            <a:br>
              <a:rPr lang="en-CA" altLang="en-US" sz="3200"/>
            </a:br>
            <a:r>
              <a:rPr lang="en-CA" altLang="en-US" sz="3200"/>
              <a:t>You died so I could live</a:t>
            </a:r>
            <a:br>
              <a:rPr lang="en-CA" altLang="en-US" sz="3200"/>
            </a:br>
            <a:r>
              <a:rPr lang="en-CA" altLang="en-US" sz="3200"/>
              <a:t>No greater love than this</a:t>
            </a:r>
            <a:endParaRPr lang="en-US" altLang="en-US" sz="3200">
              <a:ea typeface="Times" pitchFamily="96" charset="0"/>
              <a:cs typeface="Times" pitchFamily="96" charset="0"/>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248E1D32-EC23-B6BA-767F-789470D3742E}"/>
              </a:ext>
            </a:extLst>
          </p:cNvPr>
          <p:cNvSpPr>
            <a:spLocks noGrp="1" noChangeArrowheads="1"/>
          </p:cNvSpPr>
          <p:nvPr>
            <p:ph type="title"/>
          </p:nvPr>
        </p:nvSpPr>
        <p:spPr>
          <a:xfrm>
            <a:off x="304800" y="2743200"/>
            <a:ext cx="8686800" cy="1143000"/>
          </a:xfrm>
        </p:spPr>
        <p:txBody>
          <a:bodyPr/>
          <a:lstStyle/>
          <a:p>
            <a:pPr>
              <a:lnSpc>
                <a:spcPct val="80000"/>
              </a:lnSpc>
            </a:pPr>
            <a:r>
              <a:rPr lang="en-CA" altLang="en-US" sz="3200"/>
              <a:t>Your mercy, Your mercy</a:t>
            </a:r>
            <a:br>
              <a:rPr lang="en-CA" altLang="en-US" sz="3200"/>
            </a:br>
            <a:r>
              <a:rPr lang="en-CA" altLang="en-US" sz="3200"/>
              <a:t>I stand before my King</a:t>
            </a:r>
            <a:br>
              <a:rPr lang="en-CA" altLang="en-US" sz="3200"/>
            </a:br>
            <a:r>
              <a:rPr lang="en-CA" altLang="en-US" sz="3200"/>
              <a:t>And I bow my heart to sing</a:t>
            </a:r>
            <a:br>
              <a:rPr lang="en-CA" altLang="en-US" sz="3200"/>
            </a:br>
            <a:r>
              <a:rPr lang="en-CA" altLang="en-US" sz="3200"/>
              <a:t>You saved me, You raised me</a:t>
            </a:r>
            <a:br>
              <a:rPr lang="en-CA" altLang="en-US" sz="3200"/>
            </a:br>
            <a:r>
              <a:rPr lang="en-CA" altLang="en-US" sz="3200"/>
              <a:t>You died so I could live</a:t>
            </a:r>
            <a:br>
              <a:rPr lang="en-CA" altLang="en-US" sz="3200"/>
            </a:br>
            <a:r>
              <a:rPr lang="en-CA" altLang="en-US" sz="3200"/>
              <a:t>No greater love than this</a:t>
            </a:r>
            <a:br>
              <a:rPr lang="en-CA" altLang="en-US" sz="3200"/>
            </a:br>
            <a:r>
              <a:rPr lang="en-CA" altLang="en-US" sz="3200"/>
              <a:t>Your mercy, Your mercy</a:t>
            </a:r>
            <a:br>
              <a:rPr lang="en-CA" altLang="en-US" sz="3200"/>
            </a:br>
            <a:endParaRPr lang="en-US" altLang="en-US" sz="3200">
              <a:ea typeface="Times" pitchFamily="96" charset="0"/>
              <a:cs typeface="Times" pitchFamily="96" charset="0"/>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445826-BB3D-EE4F-56CB-29BAF6D5EFA7}"/>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761B4C47-F584-FE09-F61E-8935E782F1C0}"/>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E312B0F6-3EE1-A7C8-A77F-0A0726B22438}"/>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2279732737"/>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F03DAAF3-65C7-3A8E-B6D1-1827CF3CA3F4}"/>
              </a:ext>
            </a:extLst>
          </p:cNvPr>
          <p:cNvSpPr>
            <a:spLocks noGrp="1" noChangeArrowheads="1"/>
          </p:cNvSpPr>
          <p:nvPr>
            <p:ph type="title"/>
          </p:nvPr>
        </p:nvSpPr>
        <p:spPr>
          <a:xfrm>
            <a:off x="304800" y="2743200"/>
            <a:ext cx="8686800" cy="1143000"/>
          </a:xfrm>
        </p:spPr>
        <p:txBody>
          <a:bodyPr/>
          <a:lstStyle/>
          <a:p>
            <a:pPr>
              <a:lnSpc>
                <a:spcPct val="80000"/>
              </a:lnSpc>
            </a:pPr>
            <a:r>
              <a:rPr lang="en-CA" altLang="en-US" sz="3200"/>
              <a:t>Lord Your mercy, Your mercy</a:t>
            </a:r>
            <a:endParaRPr lang="en-US" altLang="en-US" sz="3200">
              <a:ea typeface="Times" pitchFamily="96" charset="0"/>
              <a:cs typeface="Times" pitchFamily="96" charset="0"/>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8A01F-0EFD-075F-45A6-1DEB43B42666}"/>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3D69BF07-FA9B-0E80-8BBF-F65BC19EB065}"/>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664CDD86-F03C-2ABD-14CD-C6417A17774E}"/>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2228602149"/>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E840B-057A-EB1B-824B-63988FF7B80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9285501D-0932-5C00-F7F5-0B6FAD681C58}"/>
              </a:ext>
            </a:extLst>
          </p:cNvPr>
          <p:cNvPicPr>
            <a:picLocks noChangeAspect="1"/>
          </p:cNvPicPr>
          <p:nvPr/>
        </p:nvPicPr>
        <p:blipFill>
          <a:blip r:embed="rId3"/>
          <a:stretch>
            <a:fillRect/>
          </a:stretch>
        </p:blipFill>
        <p:spPr>
          <a:xfrm>
            <a:off x="1828800" y="2133600"/>
            <a:ext cx="5486400" cy="1765300"/>
          </a:xfrm>
          <a:prstGeom prst="rect">
            <a:avLst/>
          </a:prstGeom>
        </p:spPr>
      </p:pic>
    </p:spTree>
    <p:extLst>
      <p:ext uri="{BB962C8B-B14F-4D97-AF65-F5344CB8AC3E}">
        <p14:creationId xmlns:p14="http://schemas.microsoft.com/office/powerpoint/2010/main" val="2287279652"/>
      </p:ext>
    </p:extLst>
  </p:cSld>
  <p:clrMapOvr>
    <a:masterClrMapping/>
  </p:clrMapOvr>
  <p:transition advClick="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C727C011-0148-E165-E39C-ED4E5D378B66}"/>
              </a:ext>
            </a:extLst>
          </p:cNvPr>
          <p:cNvSpPr>
            <a:spLocks noGrp="1" noChangeArrowheads="1"/>
          </p:cNvSpPr>
          <p:nvPr>
            <p:ph type="ctrTitle"/>
          </p:nvPr>
        </p:nvSpPr>
        <p:spPr>
          <a:xfrm>
            <a:off x="685800" y="2286000"/>
            <a:ext cx="7772400" cy="1143000"/>
          </a:xfrm>
        </p:spPr>
        <p:txBody>
          <a:bodyPr/>
          <a:lstStyle/>
          <a:p>
            <a:r>
              <a:rPr lang="en-US" altLang="en-US" sz="6000" b="1"/>
              <a:t>Remember</a:t>
            </a:r>
            <a:br>
              <a:rPr lang="en-US" altLang="en-US" sz="6000"/>
            </a:br>
            <a:endParaRPr lang="en-US" altLang="en-US">
              <a:solidFill>
                <a:schemeClr val="tx1"/>
              </a:solidFill>
            </a:endParaRPr>
          </a:p>
        </p:txBody>
      </p:sp>
      <p:sp>
        <p:nvSpPr>
          <p:cNvPr id="3075" name="Rectangle 3">
            <a:extLst>
              <a:ext uri="{FF2B5EF4-FFF2-40B4-BE49-F238E27FC236}">
                <a16:creationId xmlns:a16="http://schemas.microsoft.com/office/drawing/2014/main" id="{9E7582B3-C72B-26DF-CBB9-023B07174444}"/>
              </a:ext>
            </a:extLst>
          </p:cNvPr>
          <p:cNvSpPr>
            <a:spLocks noGrp="1" noChangeArrowheads="1"/>
          </p:cNvSpPr>
          <p:nvPr>
            <p:ph type="subTitle" idx="1"/>
          </p:nvPr>
        </p:nvSpPr>
        <p:spPr>
          <a:xfrm>
            <a:off x="1371600" y="4953000"/>
            <a:ext cx="6400800" cy="1752600"/>
          </a:xfrm>
        </p:spPr>
        <p:txBody>
          <a:bodyPr/>
          <a:lstStyle/>
          <a:p>
            <a:r>
              <a:rPr lang="en-US" altLang="en-US" sz="1800"/>
              <a:t>Shoreacres Bible Chapel Copyright #2216-080-734021</a:t>
            </a: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2130BCA-08CB-724C-9ABF-C3A1E341680A}"/>
              </a:ext>
            </a:extLst>
          </p:cNvPr>
          <p:cNvSpPr>
            <a:spLocks noGrp="1" noChangeArrowheads="1"/>
          </p:cNvSpPr>
          <p:nvPr>
            <p:ph type="title"/>
          </p:nvPr>
        </p:nvSpPr>
        <p:spPr>
          <a:xfrm>
            <a:off x="685800" y="2362200"/>
            <a:ext cx="7772400" cy="1143000"/>
          </a:xfrm>
        </p:spPr>
        <p:txBody>
          <a:bodyPr/>
          <a:lstStyle/>
          <a:p>
            <a:r>
              <a:rPr lang="en-US" altLang="en-US" sz="3600"/>
              <a:t>This is the body that was torn for us</a:t>
            </a:r>
            <a:br>
              <a:rPr lang="en-US" altLang="en-US" sz="3600"/>
            </a:br>
            <a:r>
              <a:rPr lang="en-US" altLang="en-US" sz="3600"/>
              <a:t>This is the blood that was spilt</a:t>
            </a:r>
            <a:br>
              <a:rPr lang="en-US" altLang="en-US" sz="3600"/>
            </a:br>
            <a:r>
              <a:rPr lang="en-US" altLang="en-US" sz="3600"/>
              <a:t>Points to the pain you endured for us</a:t>
            </a:r>
            <a:br>
              <a:rPr lang="en-US" altLang="en-US" sz="3600"/>
            </a:br>
            <a:r>
              <a:rPr lang="en-US" altLang="en-US" sz="3600"/>
              <a:t>Points to the shame, the blame, the guilt</a:t>
            </a: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092CF4B8-C5EE-32DF-2C89-80E0BBEF5DF8}"/>
              </a:ext>
            </a:extLst>
          </p:cNvPr>
          <p:cNvSpPr>
            <a:spLocks noGrp="1" noChangeArrowheads="1"/>
          </p:cNvSpPr>
          <p:nvPr>
            <p:ph type="title"/>
          </p:nvPr>
        </p:nvSpPr>
        <p:spPr>
          <a:xfrm>
            <a:off x="304800" y="2590800"/>
            <a:ext cx="8458200" cy="1143000"/>
          </a:xfrm>
        </p:spPr>
        <p:txBody>
          <a:bodyPr/>
          <a:lstStyle/>
          <a:p>
            <a:r>
              <a:rPr lang="en-US" altLang="en-US" sz="3600"/>
              <a:t>Father Son and Holy Spirit come</a:t>
            </a:r>
            <a:br>
              <a:rPr lang="en-US" altLang="en-US" sz="3600"/>
            </a:br>
            <a:r>
              <a:rPr lang="en-US" altLang="en-US" sz="3600"/>
              <a:t>Move our hearts to remember</a:t>
            </a:r>
            <a:br>
              <a:rPr lang="en-US" altLang="en-US" sz="3600"/>
            </a:br>
            <a:endParaRPr lang="en-US" altLang="en-US" sz="3600"/>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091B84D9-5B02-930B-A330-EB7FFD28CD8B}"/>
              </a:ext>
            </a:extLst>
          </p:cNvPr>
          <p:cNvSpPr>
            <a:spLocks noGrp="1" noChangeArrowheads="1"/>
          </p:cNvSpPr>
          <p:nvPr>
            <p:ph type="title"/>
          </p:nvPr>
        </p:nvSpPr>
        <p:spPr>
          <a:xfrm>
            <a:off x="468313" y="2133600"/>
            <a:ext cx="8207375" cy="1143000"/>
          </a:xfrm>
        </p:spPr>
        <p:txBody>
          <a:bodyPr/>
          <a:lstStyle/>
          <a:p>
            <a:r>
              <a:rPr lang="en-US" altLang="en-US" sz="3600"/>
              <a:t>This is the Lamb who was slain for us</a:t>
            </a:r>
            <a:br>
              <a:rPr lang="en-US" altLang="en-US" sz="3600"/>
            </a:br>
            <a:r>
              <a:rPr lang="en-US" altLang="en-US" sz="3600"/>
              <a:t>So we the church may enter in</a:t>
            </a:r>
            <a:br>
              <a:rPr lang="en-US" altLang="en-US" sz="3600"/>
            </a:br>
            <a:r>
              <a:rPr lang="en-US" altLang="en-US" sz="3600"/>
              <a:t>So bittersweet when we think of You</a:t>
            </a:r>
            <a:br>
              <a:rPr lang="en-US" altLang="en-US" sz="3600"/>
            </a:br>
            <a:r>
              <a:rPr lang="en-US" altLang="en-US" sz="3600"/>
              <a:t>The One who bore our curse, our sin</a:t>
            </a: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7E2F68D8-0384-FA46-F5C2-159B697DD3DD}"/>
              </a:ext>
            </a:extLst>
          </p:cNvPr>
          <p:cNvSpPr>
            <a:spLocks noGrp="1" noChangeArrowheads="1"/>
          </p:cNvSpPr>
          <p:nvPr>
            <p:ph type="title"/>
          </p:nvPr>
        </p:nvSpPr>
        <p:spPr>
          <a:xfrm>
            <a:off x="304800" y="2590800"/>
            <a:ext cx="8458200" cy="1143000"/>
          </a:xfrm>
        </p:spPr>
        <p:txBody>
          <a:bodyPr/>
          <a:lstStyle/>
          <a:p>
            <a:r>
              <a:rPr lang="en-US" altLang="en-US" sz="3600"/>
              <a:t>Father Son and Holy Spirit come</a:t>
            </a:r>
            <a:br>
              <a:rPr lang="en-US" altLang="en-US" sz="3600"/>
            </a:br>
            <a:r>
              <a:rPr lang="en-US" altLang="en-US" sz="3600"/>
              <a:t>Move our hearts to remember</a:t>
            </a:r>
            <a:br>
              <a:rPr lang="en-US" altLang="en-US" sz="3600"/>
            </a:br>
            <a:r>
              <a:rPr lang="en-US" altLang="en-US" sz="3600"/>
              <a:t>to remember</a:t>
            </a: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844579AF-FB36-2B5C-FB4A-5147508A20A5}"/>
              </a:ext>
            </a:extLst>
          </p:cNvPr>
          <p:cNvSpPr>
            <a:spLocks noGrp="1" noChangeArrowheads="1"/>
          </p:cNvSpPr>
          <p:nvPr>
            <p:ph type="title"/>
          </p:nvPr>
        </p:nvSpPr>
        <p:spPr>
          <a:xfrm>
            <a:off x="304800" y="2590800"/>
            <a:ext cx="8458200" cy="1143000"/>
          </a:xfrm>
        </p:spPr>
        <p:txBody>
          <a:bodyPr/>
          <a:lstStyle/>
          <a:p>
            <a:r>
              <a:rPr lang="en-US" altLang="en-US" sz="3600"/>
              <a:t>Father Son and Holy Spirit come</a:t>
            </a:r>
            <a:br>
              <a:rPr lang="en-US" altLang="en-US" sz="3600"/>
            </a:br>
            <a:r>
              <a:rPr lang="en-US" altLang="en-US" sz="3600"/>
              <a:t>Father Son and Holy Spirit come</a:t>
            </a:r>
            <a:br>
              <a:rPr lang="en-US" altLang="en-US" sz="3600"/>
            </a:br>
            <a:r>
              <a:rPr lang="en-US" altLang="en-US" sz="3600"/>
              <a:t>Move our hearts to remember</a:t>
            </a:r>
            <a:br>
              <a:rPr lang="en-US" altLang="en-US" sz="3600"/>
            </a:br>
            <a:endParaRPr lang="en-US" altLang="en-US" sz="3600"/>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71E8E0-2DCC-5107-262E-1F59A56820E4}"/>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44E6D08D-6F8A-5788-1841-4187FC2A7675}"/>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5D2D4AC2-024A-C1CC-7996-C6735AF016A8}"/>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3721026552"/>
      </p:ext>
    </p:extLst>
  </p:cSld>
  <p:clrMapOvr>
    <a:masterClrMapping/>
  </p:clrMapOvr>
  <p:transition spd="med">
    <p:fade/>
  </p:transition>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a:ea typeface="ヒラギノ角ゴ Pro W3"/>
        <a:cs typeface=""/>
      </a:majorFont>
      <a:minorFont>
        <a:latin typeface="Times"/>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ヒラギノ角ゴ Pro W3"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Spiderman:Applications (Mac OS 9):Microsoft Office 98:Templates:Blank Presentation</Template>
  <TotalTime>42571</TotalTime>
  <Words>444</Words>
  <Application>Microsoft Macintosh PowerPoint</Application>
  <PresentationFormat>On-screen Show (4:3)</PresentationFormat>
  <Paragraphs>27</Paragraphs>
  <Slides>22</Slides>
  <Notes>5</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22</vt:i4>
      </vt:variant>
    </vt:vector>
  </HeadingPairs>
  <TitlesOfParts>
    <vt:vector size="24" baseType="lpstr">
      <vt:lpstr>Times</vt:lpstr>
      <vt:lpstr>Blank Presentation</vt:lpstr>
      <vt:lpstr>PowerPoint Presentation</vt:lpstr>
      <vt:lpstr>PowerPoint Presentation</vt:lpstr>
      <vt:lpstr>Remember </vt:lpstr>
      <vt:lpstr>This is the body that was torn for us This is the blood that was spilt Points to the pain you endured for us Points to the shame, the blame, the guilt</vt:lpstr>
      <vt:lpstr>Father Son and Holy Spirit come Move our hearts to remember </vt:lpstr>
      <vt:lpstr>This is the Lamb who was slain for us So we the church may enter in So bittersweet when we think of You The One who bore our curse, our sin</vt:lpstr>
      <vt:lpstr>Father Son and Holy Spirit come Move our hearts to remember to remember</vt:lpstr>
      <vt:lpstr>Father Son and Holy Spirit come Father Son and Holy Spirit come Move our hearts to remember </vt:lpstr>
      <vt:lpstr>PowerPoint Presentation</vt:lpstr>
      <vt:lpstr>Your Mercy</vt:lpstr>
      <vt:lpstr>I once was lost, I walked away The road was dark I could not see My hope was gone, the pain was real But your mercy</vt:lpstr>
      <vt:lpstr>You saw my steps, you felt my fears You heard my cries, you caught my tears Arms open wide you ran to me With your mercy</vt:lpstr>
      <vt:lpstr>Your mercy ,Your mercy I stand before my King And bow my heart to sing You saved me, You raised me You died so I could live No greater love than this Your mercy</vt:lpstr>
      <vt:lpstr>You gave me life beyond the grave My deepest shame is cast away You sing a song that covers me It's your mercy</vt:lpstr>
      <vt:lpstr>Your mercy, Your mercy I stand before my King And I bow my heart to sing You saved me, You raised me You died so I could live No greater love than this Your mercy, Your mercy</vt:lpstr>
      <vt:lpstr>Your lovingkindness Leads me to repentance Your lovingkindness Leads me to repentance</vt:lpstr>
      <vt:lpstr>Lord let your kindness Lead us to repentance Lord let your kindness Lead us to repentance</vt:lpstr>
      <vt:lpstr>Your mercy, Your mercy I stand before my King And I bow my heart to sing You saved me, You raised me You died so I could live No greater love than this</vt:lpstr>
      <vt:lpstr>Your mercy, Your mercy I stand before my King And I bow my heart to sing You saved me, You raised me You died so I could live No greater love than this Your mercy, Your mercy </vt:lpstr>
      <vt:lpstr>Lord Your mercy, Your mercy</vt:lpstr>
      <vt:lpstr>PowerPoint Presentation</vt:lpstr>
      <vt:lpstr>PowerPoint Presentation</vt:lpstr>
    </vt:vector>
  </TitlesOfParts>
  <Manager/>
  <Company>Dramatic Graphic Art &amp; Design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Sunday PPT</dc:title>
  <dc:subject/>
  <dc:creator>Kerry</dc:creator>
  <cp:keywords/>
  <dc:description/>
  <cp:lastModifiedBy>Kerry Applin</cp:lastModifiedBy>
  <cp:revision>859</cp:revision>
  <cp:lastPrinted>2019-08-15T20:04:03Z</cp:lastPrinted>
  <dcterms:created xsi:type="dcterms:W3CDTF">2003-02-13T03:09:51Z</dcterms:created>
  <dcterms:modified xsi:type="dcterms:W3CDTF">2026-04-18T21:00:21Z</dcterms:modified>
  <cp:category/>
</cp:coreProperties>
</file>