
<file path=[Content_Types].xml><?xml version="1.0" encoding="utf-8"?>
<Types xmlns="http://schemas.openxmlformats.org/package/2006/content-types">
  <Default Extension="emf" ContentType="image/x-emf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12"/>
  </p:notesMasterIdLst>
  <p:sldIdLst>
    <p:sldId id="2426" r:id="rId2"/>
    <p:sldId id="2933" r:id="rId3"/>
    <p:sldId id="267" r:id="rId4"/>
    <p:sldId id="271" r:id="rId5"/>
    <p:sldId id="272" r:id="rId6"/>
    <p:sldId id="273" r:id="rId7"/>
    <p:sldId id="274" r:id="rId8"/>
    <p:sldId id="275" r:id="rId9"/>
    <p:sldId id="3012" r:id="rId10"/>
    <p:sldId id="2908" r:id="rId11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charset="0"/>
        <a:ea typeface="ヒラギノ角ゴ Pro W3" charset="0"/>
        <a:cs typeface="ヒラギノ角ゴ Pro W3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charset="0"/>
        <a:ea typeface="ヒラギノ角ゴ Pro W3" charset="0"/>
        <a:cs typeface="ヒラギノ角ゴ Pro W3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charset="0"/>
        <a:ea typeface="ヒラギノ角ゴ Pro W3" charset="0"/>
        <a:cs typeface="ヒラギノ角ゴ Pro W3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charset="0"/>
        <a:ea typeface="ヒラギノ角ゴ Pro W3" charset="0"/>
        <a:cs typeface="ヒラギノ角ゴ Pro W3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charset="0"/>
        <a:ea typeface="ヒラギノ角ゴ Pro W3" charset="0"/>
        <a:cs typeface="ヒラギノ角ゴ Pro W3" charset="0"/>
      </a:defRPr>
    </a:lvl5pPr>
    <a:lvl6pPr marL="2286000" algn="l" defTabSz="457200" rtl="0" eaLnBrk="1" latinLnBrk="0" hangingPunct="1">
      <a:defRPr sz="2400" kern="1200">
        <a:solidFill>
          <a:schemeClr val="tx1"/>
        </a:solidFill>
        <a:latin typeface="Times" charset="0"/>
        <a:ea typeface="ヒラギノ角ゴ Pro W3" charset="0"/>
        <a:cs typeface="ヒラギノ角ゴ Pro W3" charset="0"/>
      </a:defRPr>
    </a:lvl6pPr>
    <a:lvl7pPr marL="2743200" algn="l" defTabSz="457200" rtl="0" eaLnBrk="1" latinLnBrk="0" hangingPunct="1">
      <a:defRPr sz="2400" kern="1200">
        <a:solidFill>
          <a:schemeClr val="tx1"/>
        </a:solidFill>
        <a:latin typeface="Times" charset="0"/>
        <a:ea typeface="ヒラギノ角ゴ Pro W3" charset="0"/>
        <a:cs typeface="ヒラギノ角ゴ Pro W3" charset="0"/>
      </a:defRPr>
    </a:lvl7pPr>
    <a:lvl8pPr marL="3200400" algn="l" defTabSz="457200" rtl="0" eaLnBrk="1" latinLnBrk="0" hangingPunct="1">
      <a:defRPr sz="2400" kern="1200">
        <a:solidFill>
          <a:schemeClr val="tx1"/>
        </a:solidFill>
        <a:latin typeface="Times" charset="0"/>
        <a:ea typeface="ヒラギノ角ゴ Pro W3" charset="0"/>
        <a:cs typeface="ヒラギノ角ゴ Pro W3" charset="0"/>
      </a:defRPr>
    </a:lvl8pPr>
    <a:lvl9pPr marL="3657600" algn="l" defTabSz="457200" rtl="0" eaLnBrk="1" latinLnBrk="0" hangingPunct="1">
      <a:defRPr sz="2400" kern="1200">
        <a:solidFill>
          <a:schemeClr val="tx1"/>
        </a:solidFill>
        <a:latin typeface="Times" charset="0"/>
        <a:ea typeface="ヒラギノ角ゴ Pro W3" charset="0"/>
        <a:cs typeface="ヒラギノ角ゴ Pro W3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0092" autoAdjust="0"/>
    <p:restoredTop sz="86510" autoAdjust="0"/>
  </p:normalViewPr>
  <p:slideViewPr>
    <p:cSldViewPr>
      <p:cViewPr varScale="1">
        <p:scale>
          <a:sx n="187" d="100"/>
          <a:sy n="187" d="100"/>
        </p:scale>
        <p:origin x="2072" y="48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241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" d="1"/>
        <a:sy n="1" d="1"/>
      </p:scale>
      <p:origin x="0" y="0"/>
    </p:cViewPr>
  </p:sorterViewPr>
  <p:notesViewPr>
    <p:cSldViewPr>
      <p:cViewPr varScale="1">
        <p:scale>
          <a:sx n="77" d="100"/>
          <a:sy n="77" d="100"/>
        </p:scale>
        <p:origin x="-1552" y="-104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53640926-AAD7-44d8-BBD7-CCE9431645EC}">
              <a14:shadowObscured xmlns="" xmlns:a14="http://schemas.microsoft.com/office/drawing/2010/main" val="1"/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cs typeface="+mn-cs"/>
              </a:defRPr>
            </a:lvl1pPr>
          </a:lstStyle>
          <a:p>
            <a:pPr>
              <a:defRPr/>
            </a:pPr>
            <a:fld id="{767B6999-FE8F-F741-B298-64D3DB7087A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706961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charset="0"/>
        <a:ea typeface="ヒラギノ角ゴ Pro W3" charset="0"/>
        <a:cs typeface="ヒラギノ角ゴ Pro W3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charset="0"/>
        <a:ea typeface="ヒラギノ角ゴ Pro W3" charset="0"/>
        <a:cs typeface="ヒラギノ角ゴ Pro W3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charset="0"/>
        <a:ea typeface="ヒラギノ角ゴ Pro W3" charset="0"/>
        <a:cs typeface="ヒラギノ角ゴ Pro W3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charset="0"/>
        <a:ea typeface="ヒラギノ角ゴ Pro W3" charset="0"/>
        <a:cs typeface="ヒラギノ角ゴ Pro W3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charset="0"/>
        <a:ea typeface="ヒラギノ角ゴ Pro W3" charset="0"/>
        <a:cs typeface="ヒラギノ角ゴ Pro W3" charset="0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42FB333-76AF-974A-B5F3-11DB03D2ABAE}" type="slidenum">
              <a:rPr lang="en-US"/>
              <a:pPr>
                <a:defRPr/>
              </a:pPr>
              <a:t>1</a:t>
            </a:fld>
            <a:endParaRPr lang="en-US"/>
          </a:p>
        </p:txBody>
      </p:sp>
      <p:sp>
        <p:nvSpPr>
          <p:cNvPr id="45946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45946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endParaRPr lang="en-US"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123890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5C7228-E7C8-690A-ED40-273DABBA59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>
            <a:extLst>
              <a:ext uri="{FF2B5EF4-FFF2-40B4-BE49-F238E27FC236}">
                <a16:creationId xmlns:a16="http://schemas.microsoft.com/office/drawing/2014/main" id="{9B21BAB3-11ED-E53F-4DEF-92665446294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BBECCC8-6590-7544-82CE-09B32D6335C1}" type="slidenum">
              <a:rPr lang="en-US"/>
              <a:pPr>
                <a:defRPr/>
              </a:pPr>
              <a:t>2</a:t>
            </a:fld>
            <a:endParaRPr lang="en-US"/>
          </a:p>
        </p:txBody>
      </p:sp>
      <p:sp>
        <p:nvSpPr>
          <p:cNvPr id="4593666" name="Rectangle 2">
            <a:extLst>
              <a:ext uri="{FF2B5EF4-FFF2-40B4-BE49-F238E27FC236}">
                <a16:creationId xmlns:a16="http://schemas.microsoft.com/office/drawing/2014/main" id="{B149CAFA-1315-1527-D4C4-797337344C6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4593667" name="Rectangle 3">
            <a:extLst>
              <a:ext uri="{FF2B5EF4-FFF2-40B4-BE49-F238E27FC236}">
                <a16:creationId xmlns:a16="http://schemas.microsoft.com/office/drawing/2014/main" id="{E05D2F9A-8E87-D7FA-FEBA-7D3A5DB6940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endParaRPr lang="en-US"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264607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B281152-EA31-3BFF-EBAF-79B56D7B01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>
            <a:extLst>
              <a:ext uri="{FF2B5EF4-FFF2-40B4-BE49-F238E27FC236}">
                <a16:creationId xmlns:a16="http://schemas.microsoft.com/office/drawing/2014/main" id="{DCC590B9-F4E6-93D9-73E3-9F3BA8B37D8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BBECCC8-6590-7544-82CE-09B32D6335C1}" type="slidenum">
              <a:rPr lang="en-US"/>
              <a:pPr>
                <a:defRPr/>
              </a:pPr>
              <a:t>9</a:t>
            </a:fld>
            <a:endParaRPr lang="en-US"/>
          </a:p>
        </p:txBody>
      </p:sp>
      <p:sp>
        <p:nvSpPr>
          <p:cNvPr id="4593666" name="Rectangle 2">
            <a:extLst>
              <a:ext uri="{FF2B5EF4-FFF2-40B4-BE49-F238E27FC236}">
                <a16:creationId xmlns:a16="http://schemas.microsoft.com/office/drawing/2014/main" id="{8722F196-A3D3-1549-BDD7-5A602E7638E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4593667" name="Rectangle 3">
            <a:extLst>
              <a:ext uri="{FF2B5EF4-FFF2-40B4-BE49-F238E27FC236}">
                <a16:creationId xmlns:a16="http://schemas.microsoft.com/office/drawing/2014/main" id="{1C295C40-4852-8DDD-7478-F7D5F3FD88D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endParaRPr lang="en-US"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432113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DD7E90-4D1A-9435-94CB-2C18A6D701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>
            <a:extLst>
              <a:ext uri="{FF2B5EF4-FFF2-40B4-BE49-F238E27FC236}">
                <a16:creationId xmlns:a16="http://schemas.microsoft.com/office/drawing/2014/main" id="{004BD6A0-5674-9B4A-CF0F-F4355C5424F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42FB333-76AF-974A-B5F3-11DB03D2ABAE}" type="slidenum">
              <a:rPr lang="en-US"/>
              <a:pPr>
                <a:defRPr/>
              </a:pPr>
              <a:t>10</a:t>
            </a:fld>
            <a:endParaRPr lang="en-US"/>
          </a:p>
        </p:txBody>
      </p:sp>
      <p:sp>
        <p:nvSpPr>
          <p:cNvPr id="4594690" name="Rectangle 2">
            <a:extLst>
              <a:ext uri="{FF2B5EF4-FFF2-40B4-BE49-F238E27FC236}">
                <a16:creationId xmlns:a16="http://schemas.microsoft.com/office/drawing/2014/main" id="{7D0919CF-3C64-5276-04CD-544781A5357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4594691" name="Rectangle 3">
            <a:extLst>
              <a:ext uri="{FF2B5EF4-FFF2-40B4-BE49-F238E27FC236}">
                <a16:creationId xmlns:a16="http://schemas.microsoft.com/office/drawing/2014/main" id="{A1D83BE7-B732-F500-AB37-7544DBC4739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endParaRPr lang="en-US"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755873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29B863-2076-7347-9159-F52F2A0F735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1082157"/>
      </p:ext>
    </p:extLst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A1B072-CAC0-664E-8D3A-186DB31AC58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2064060"/>
      </p:ext>
    </p:extLst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D01B48-D1CF-0249-BA98-C80DA25B979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9870116"/>
      </p:ext>
    </p:extLst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BFBF93-46ED-FB46-914A-53FA26C50F6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0541035"/>
      </p:ext>
    </p:extLst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9244DF-8C85-9C49-BE15-B7FF471C7EF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5161767"/>
      </p:ext>
    </p:extLst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E7FA55-3A5B-8D47-A81F-A275388D311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6338734"/>
      </p:ext>
    </p:extLst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224E10-3C61-264E-9295-C8CEC535EB5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2673496"/>
      </p:ext>
    </p:extLst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5273CE-5B19-324C-97CC-DABE70D5DD9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327788"/>
      </p:ext>
    </p:extLst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04228F-240C-F94A-BF0A-199D3E03029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9021035"/>
      </p:ext>
    </p:extLst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37EC09-E99E-B34C-AE3A-248D2F449C3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6385396"/>
      </p:ext>
    </p:extLst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4C05A2-09FD-E143-A658-2D819E9B7E8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7813562"/>
      </p:ext>
    </p:extLst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cs typeface="+mn-cs"/>
              </a:defRPr>
            </a:lvl1pPr>
          </a:lstStyle>
          <a:p>
            <a:pPr>
              <a:defRPr/>
            </a:pPr>
            <a:fld id="{780795E9-D2D2-1C4E-9985-3853E047774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fad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+mj-lt"/>
          <a:ea typeface="+mj-ea"/>
          <a:cs typeface="ヒラギノ角ゴ Pro W3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Times" charset="0"/>
          <a:ea typeface="ヒラギノ角ゴ Pro W3" charset="0"/>
          <a:cs typeface="ヒラギノ角ゴ Pro W3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Times" charset="0"/>
          <a:ea typeface="ヒラギノ角ゴ Pro W3" charset="0"/>
          <a:cs typeface="ヒラギノ角ゴ Pro W3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Times" charset="0"/>
          <a:ea typeface="ヒラギノ角ゴ Pro W3" charset="0"/>
          <a:cs typeface="ヒラギノ角ゴ Pro W3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Times" charset="0"/>
          <a:ea typeface="ヒラギノ角ゴ Pro W3" charset="0"/>
          <a:cs typeface="ヒラギノ角ゴ Pro W3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Times" charset="0"/>
          <a:ea typeface="ヒラギノ角ゴ Pro W3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Times" charset="0"/>
          <a:ea typeface="ヒラギノ角ゴ Pro W3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Times" charset="0"/>
          <a:ea typeface="ヒラギノ角ゴ Pro W3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Times" charset="0"/>
          <a:ea typeface="ヒラギノ角ゴ Pro W3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bg1"/>
          </a:solidFill>
          <a:latin typeface="+mn-lt"/>
          <a:ea typeface="+mn-ea"/>
          <a:cs typeface="ヒラギノ角ゴ Pro W3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bg1"/>
          </a:solidFill>
          <a:latin typeface="+mn-lt"/>
          <a:ea typeface="+mn-ea"/>
          <a:cs typeface="ヒラギノ角ゴ Pro W3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bg1"/>
          </a:solidFill>
          <a:latin typeface="+mn-lt"/>
          <a:ea typeface="+mn-ea"/>
          <a:cs typeface="ヒラギノ角ゴ Pro W3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  <a:ea typeface="+mn-ea"/>
          <a:cs typeface="ヒラギノ角ゴ Pro W3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  <a:ea typeface="+mn-ea"/>
          <a:cs typeface="ヒラギノ角ゴ Pro W3" charset="0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F1A16A0-114D-879A-9383-7B1986A5AAB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28800" y="2133600"/>
            <a:ext cx="5486400" cy="176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6507597"/>
      </p:ext>
    </p:extLst>
  </p:cSld>
  <p:clrMapOvr>
    <a:masterClrMapping/>
  </p:clrMapOvr>
  <p:transition advClick="0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AE840B-057A-EB1B-824B-63988FF7B8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9285501D-0932-5C00-F7F5-0B6FAD681C5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28800" y="2133600"/>
            <a:ext cx="5486400" cy="176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7279652"/>
      </p:ext>
    </p:extLst>
  </p:cSld>
  <p:clrMapOvr>
    <a:masterClrMapping/>
  </p:clrMapOvr>
  <p:transition advClick="0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445826-BB3D-EE4F-56CB-29BAF6D5EF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70754" name="Rectangle 2">
            <a:extLst>
              <a:ext uri="{FF2B5EF4-FFF2-40B4-BE49-F238E27FC236}">
                <a16:creationId xmlns:a16="http://schemas.microsoft.com/office/drawing/2014/main" id="{761B4C47-F584-FE09-F61E-8935E782F1C0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/>
          <a:lstStyle/>
          <a:p>
            <a:pPr>
              <a:defRPr/>
            </a:pPr>
            <a:endParaRPr lang="en-GB" dirty="0">
              <a:cs typeface="+mj-cs"/>
            </a:endParaRPr>
          </a:p>
        </p:txBody>
      </p:sp>
      <p:sp>
        <p:nvSpPr>
          <p:cNvPr id="4170755" name="Rectangle 3">
            <a:extLst>
              <a:ext uri="{FF2B5EF4-FFF2-40B4-BE49-F238E27FC236}">
                <a16:creationId xmlns:a16="http://schemas.microsoft.com/office/drawing/2014/main" id="{E312B0F6-3EE1-A7C8-A77F-0A0726B22438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>
              <a:defRPr/>
            </a:pPr>
            <a:endParaRPr lang="en-GB"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79732737"/>
      </p:ext>
    </p:extLst>
  </p:cSld>
  <p:clrMapOvr>
    <a:masterClrMapping/>
  </p:clrMapOvr>
  <p:transition spd="med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2910203C-6E3D-9F41-DE41-01BBAF0DCD55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85800" y="2895600"/>
            <a:ext cx="7772400" cy="1143000"/>
          </a:xfrm>
        </p:spPr>
        <p:txBody>
          <a:bodyPr/>
          <a:lstStyle/>
          <a:p>
            <a:r>
              <a:rPr lang="en-US" altLang="en-US" sz="6000"/>
              <a:t>Hallelujah What a Saviour</a:t>
            </a:r>
            <a:br>
              <a:rPr lang="en-US" altLang="en-US" sz="6000"/>
            </a:br>
            <a:endParaRPr lang="en-US" altLang="en-US">
              <a:solidFill>
                <a:schemeClr val="tx1"/>
              </a:solidFill>
            </a:endParaRPr>
          </a:p>
        </p:txBody>
      </p:sp>
      <p:sp>
        <p:nvSpPr>
          <p:cNvPr id="3075" name="Rectangle 3">
            <a:extLst>
              <a:ext uri="{FF2B5EF4-FFF2-40B4-BE49-F238E27FC236}">
                <a16:creationId xmlns:a16="http://schemas.microsoft.com/office/drawing/2014/main" id="{E17CB4E8-C740-859F-760C-BC054F406164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371600" y="4953000"/>
            <a:ext cx="6400800" cy="1752600"/>
          </a:xfrm>
        </p:spPr>
        <p:txBody>
          <a:bodyPr/>
          <a:lstStyle/>
          <a:p>
            <a:r>
              <a:rPr lang="en-US" altLang="en-US" sz="1800"/>
              <a:t>Shoreacres Bible Chapel Copyright #2216-080-734021</a:t>
            </a:r>
          </a:p>
        </p:txBody>
      </p:sp>
    </p:spTree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E11F561E-46D1-D2C9-104F-F08A167EAC0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85800" y="2667000"/>
            <a:ext cx="7772400" cy="1143000"/>
          </a:xfrm>
        </p:spPr>
        <p:txBody>
          <a:bodyPr/>
          <a:lstStyle/>
          <a:p>
            <a:r>
              <a:rPr lang="en-US" altLang="en-US" sz="3600"/>
              <a:t>“Man of Sorrows!” what a name</a:t>
            </a:r>
            <a:br>
              <a:rPr lang="en-US" altLang="en-US" sz="3600"/>
            </a:br>
            <a:r>
              <a:rPr lang="en-US" altLang="en-US" sz="3600"/>
              <a:t>For the Son of God who came</a:t>
            </a:r>
            <a:br>
              <a:rPr lang="en-US" altLang="en-US" sz="3600"/>
            </a:br>
            <a:r>
              <a:rPr lang="en-US" altLang="en-US" sz="3600"/>
              <a:t>Ruined sinners to reclaim</a:t>
            </a:r>
            <a:br>
              <a:rPr lang="en-US" altLang="en-US" sz="3600"/>
            </a:br>
            <a:br>
              <a:rPr lang="en-US" altLang="en-US" sz="3600"/>
            </a:br>
            <a:r>
              <a:rPr lang="en-US" altLang="en-US" sz="3600"/>
              <a:t>Hallelujah, what a Saviour!</a:t>
            </a:r>
          </a:p>
        </p:txBody>
      </p:sp>
    </p:spTree>
  </p:cSld>
  <p:clrMapOvr>
    <a:masterClrMapping/>
  </p:clrMapOvr>
  <p:transition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id="{708D39DD-A985-B258-C208-C0AF0058581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85800" y="2667000"/>
            <a:ext cx="7772400" cy="1143000"/>
          </a:xfrm>
        </p:spPr>
        <p:txBody>
          <a:bodyPr/>
          <a:lstStyle/>
          <a:p>
            <a:r>
              <a:rPr lang="en-US" altLang="en-US" sz="3600"/>
              <a:t>Bearing shame and scoffing rude</a:t>
            </a:r>
            <a:br>
              <a:rPr lang="en-US" altLang="en-US" sz="3600"/>
            </a:br>
            <a:r>
              <a:rPr lang="en-US" altLang="en-US" sz="3600"/>
              <a:t>In my place condemned He stood</a:t>
            </a:r>
            <a:br>
              <a:rPr lang="en-US" altLang="en-US" sz="3600"/>
            </a:br>
            <a:r>
              <a:rPr lang="en-US" altLang="en-US" sz="3600"/>
              <a:t>Sealed my pardon with his blood</a:t>
            </a:r>
            <a:br>
              <a:rPr lang="en-US" altLang="en-US" sz="3600"/>
            </a:br>
            <a:br>
              <a:rPr lang="en-US" altLang="en-US" sz="3600"/>
            </a:br>
            <a:r>
              <a:rPr lang="en-US" altLang="en-US" sz="3600"/>
              <a:t>Hallelujah, hallelujah, hallelujah, </a:t>
            </a:r>
            <a:br>
              <a:rPr lang="en-US" altLang="en-US" sz="3600"/>
            </a:br>
            <a:r>
              <a:rPr lang="en-US" altLang="en-US" sz="3600"/>
              <a:t>what a Saviour!</a:t>
            </a:r>
          </a:p>
        </p:txBody>
      </p:sp>
    </p:spTree>
  </p:cSld>
  <p:clrMapOvr>
    <a:masterClrMapping/>
  </p:clrMapOvr>
  <p:transition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>
            <a:extLst>
              <a:ext uri="{FF2B5EF4-FFF2-40B4-BE49-F238E27FC236}">
                <a16:creationId xmlns:a16="http://schemas.microsoft.com/office/drawing/2014/main" id="{D917658A-3866-553A-032E-2D0B1C9805B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85800" y="2667000"/>
            <a:ext cx="7772400" cy="1143000"/>
          </a:xfrm>
        </p:spPr>
        <p:txBody>
          <a:bodyPr/>
          <a:lstStyle/>
          <a:p>
            <a:r>
              <a:rPr lang="en-US" altLang="en-US" sz="3600"/>
              <a:t>Guilty ,vile, and helpless we</a:t>
            </a:r>
            <a:br>
              <a:rPr lang="en-US" altLang="en-US" sz="3600"/>
            </a:br>
            <a:r>
              <a:rPr lang="en-US" altLang="en-US" sz="3600"/>
              <a:t>Spotless Lamb of God was He</a:t>
            </a:r>
            <a:br>
              <a:rPr lang="en-US" altLang="en-US" sz="3600"/>
            </a:br>
            <a:r>
              <a:rPr lang="en-US" altLang="en-US" sz="3600"/>
              <a:t>Full atonement! Can it be?</a:t>
            </a:r>
            <a:br>
              <a:rPr lang="en-US" altLang="en-US" sz="3600"/>
            </a:br>
            <a:br>
              <a:rPr lang="en-US" altLang="en-US" sz="3600"/>
            </a:br>
            <a:r>
              <a:rPr lang="en-US" altLang="en-US" sz="3600"/>
              <a:t>Hallelujah, hallelujah, hallelujah, </a:t>
            </a:r>
            <a:br>
              <a:rPr lang="en-US" altLang="en-US" sz="3600"/>
            </a:br>
            <a:r>
              <a:rPr lang="en-US" altLang="en-US" sz="3600"/>
              <a:t>what a Saviour!</a:t>
            </a:r>
          </a:p>
        </p:txBody>
      </p:sp>
    </p:spTree>
  </p:cSld>
  <p:clrMapOvr>
    <a:masterClrMapping/>
  </p:clrMapOvr>
  <p:transition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>
            <a:extLst>
              <a:ext uri="{FF2B5EF4-FFF2-40B4-BE49-F238E27FC236}">
                <a16:creationId xmlns:a16="http://schemas.microsoft.com/office/drawing/2014/main" id="{20311FC7-36CA-90B3-A849-B5BF0146D49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85800" y="2667000"/>
            <a:ext cx="7772400" cy="1143000"/>
          </a:xfrm>
        </p:spPr>
        <p:txBody>
          <a:bodyPr/>
          <a:lstStyle/>
          <a:p>
            <a:r>
              <a:rPr lang="en-US" altLang="en-US" sz="3600"/>
              <a:t>Lifted up was He to die</a:t>
            </a:r>
            <a:br>
              <a:rPr lang="en-US" altLang="en-US" sz="3600"/>
            </a:br>
            <a:r>
              <a:rPr lang="en-US" altLang="en-US" sz="3600"/>
              <a:t>“It is finished” was His cry</a:t>
            </a:r>
            <a:br>
              <a:rPr lang="en-US" altLang="en-US" sz="3600"/>
            </a:br>
            <a:r>
              <a:rPr lang="en-US" altLang="en-US" sz="3600"/>
              <a:t>Now in heav’n exalted high</a:t>
            </a:r>
            <a:br>
              <a:rPr lang="en-US" altLang="en-US" sz="3600"/>
            </a:br>
            <a:br>
              <a:rPr lang="en-US" altLang="en-US" sz="3600"/>
            </a:br>
            <a:r>
              <a:rPr lang="en-US" altLang="en-US" sz="3600"/>
              <a:t>Hallelujah, hallelujah, hallelujah, </a:t>
            </a:r>
            <a:br>
              <a:rPr lang="en-US" altLang="en-US" sz="3600"/>
            </a:br>
            <a:r>
              <a:rPr lang="en-US" altLang="en-US" sz="3600"/>
              <a:t>what a Saviour!</a:t>
            </a:r>
            <a:br>
              <a:rPr lang="en-US" altLang="en-US" sz="3600"/>
            </a:br>
            <a:r>
              <a:rPr lang="en-US" altLang="en-US" sz="3600"/>
              <a:t>Hallelujah, hallelujah, hallelujah, </a:t>
            </a:r>
            <a:br>
              <a:rPr lang="en-US" altLang="en-US" sz="3600"/>
            </a:br>
            <a:r>
              <a:rPr lang="en-US" altLang="en-US" sz="3600"/>
              <a:t>what a Saviour! What a Saviour!</a:t>
            </a:r>
          </a:p>
        </p:txBody>
      </p:sp>
    </p:spTree>
  </p:cSld>
  <p:clrMapOvr>
    <a:masterClrMapping/>
  </p:clrMapOvr>
  <p:transition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>
            <a:extLst>
              <a:ext uri="{FF2B5EF4-FFF2-40B4-BE49-F238E27FC236}">
                <a16:creationId xmlns:a16="http://schemas.microsoft.com/office/drawing/2014/main" id="{AD40DF88-EC9B-848C-AFF2-2B2A079C48F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85800" y="2667000"/>
            <a:ext cx="7772400" cy="1143000"/>
          </a:xfrm>
        </p:spPr>
        <p:txBody>
          <a:bodyPr/>
          <a:lstStyle/>
          <a:p>
            <a:r>
              <a:rPr lang="en-US" altLang="en-US" sz="3600"/>
              <a:t>When He comes, our glorious King</a:t>
            </a:r>
            <a:br>
              <a:rPr lang="en-US" altLang="en-US" sz="3600"/>
            </a:br>
            <a:r>
              <a:rPr lang="en-US" altLang="en-US" sz="3600"/>
              <a:t>All His ransomed home to bring</a:t>
            </a:r>
            <a:br>
              <a:rPr lang="en-US" altLang="en-US" sz="3600"/>
            </a:br>
            <a:r>
              <a:rPr lang="en-US" altLang="en-US" sz="3600"/>
              <a:t>Then anew this song we’ll sing</a:t>
            </a:r>
            <a:br>
              <a:rPr lang="en-US" altLang="en-US" sz="3600"/>
            </a:br>
            <a:br>
              <a:rPr lang="en-US" altLang="en-US" sz="3600"/>
            </a:br>
            <a:r>
              <a:rPr lang="en-US" altLang="en-US" sz="3600"/>
              <a:t>Hallelujah, what a Saviour!</a:t>
            </a:r>
            <a:br>
              <a:rPr lang="en-US" altLang="en-US" sz="3600"/>
            </a:br>
            <a:r>
              <a:rPr lang="en-US" altLang="en-US" sz="3600"/>
              <a:t>Hallelujah, what a Saviour!</a:t>
            </a:r>
          </a:p>
        </p:txBody>
      </p:sp>
    </p:spTree>
  </p:cSld>
  <p:clrMapOvr>
    <a:masterClrMapping/>
  </p:clrMapOvr>
  <p:transition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71E8E0-2DCC-5107-262E-1F59A56820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70754" name="Rectangle 2">
            <a:extLst>
              <a:ext uri="{FF2B5EF4-FFF2-40B4-BE49-F238E27FC236}">
                <a16:creationId xmlns:a16="http://schemas.microsoft.com/office/drawing/2014/main" id="{44E6D08D-6F8A-5788-1841-4187FC2A7675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/>
          <a:lstStyle/>
          <a:p>
            <a:pPr>
              <a:defRPr/>
            </a:pPr>
            <a:endParaRPr lang="en-GB" dirty="0">
              <a:cs typeface="+mj-cs"/>
            </a:endParaRPr>
          </a:p>
        </p:txBody>
      </p:sp>
      <p:sp>
        <p:nvSpPr>
          <p:cNvPr id="4170755" name="Rectangle 3">
            <a:extLst>
              <a:ext uri="{FF2B5EF4-FFF2-40B4-BE49-F238E27FC236}">
                <a16:creationId xmlns:a16="http://schemas.microsoft.com/office/drawing/2014/main" id="{5D2D4AC2-024A-C1CC-7996-C6735AF016A8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>
              <a:defRPr/>
            </a:pPr>
            <a:endParaRPr lang="en-GB"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21026552"/>
      </p:ext>
    </p:extLst>
  </p:cSld>
  <p:clrMapOvr>
    <a:masterClrMapping/>
  </p:clrMapOvr>
  <p:transition spd="med">
    <p:fade/>
  </p:transition>
</p:sld>
</file>

<file path=ppt/theme/theme1.xml><?xml version="1.0" encoding="utf-8"?>
<a:theme xmlns:a="http://schemas.openxmlformats.org/drawingml/2006/main" name="Blank Presentation">
  <a:themeElements>
    <a:clrScheme name="Blank 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Times"/>
        <a:ea typeface="ヒラギノ角ゴ Pro W3"/>
        <a:cs typeface=""/>
      </a:majorFont>
      <a:minorFont>
        <a:latin typeface="Times"/>
        <a:ea typeface="ヒラギノ角ゴ Pro W3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Times" charset="0"/>
            <a:ea typeface="ヒラギノ角ゴ Pro W3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Times" charset="0"/>
            <a:ea typeface="ヒラギノ角ゴ Pro W3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Spiderman:Applications (Mac OS 9):Microsoft Office 98:Templates:Blank Presentation</Template>
  <TotalTime>42570</TotalTime>
  <Words>197</Words>
  <Application>Microsoft Macintosh PowerPoint</Application>
  <PresentationFormat>On-screen Show (4:3)</PresentationFormat>
  <Paragraphs>11</Paragraphs>
  <Slides>10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2" baseType="lpstr">
      <vt:lpstr>Times</vt:lpstr>
      <vt:lpstr>Blank Presentation</vt:lpstr>
      <vt:lpstr>PowerPoint Presentation</vt:lpstr>
      <vt:lpstr>PowerPoint Presentation</vt:lpstr>
      <vt:lpstr>Hallelujah What a Saviour </vt:lpstr>
      <vt:lpstr>“Man of Sorrows!” what a name For the Son of God who came Ruined sinners to reclaim  Hallelujah, what a Saviour!</vt:lpstr>
      <vt:lpstr>Bearing shame and scoffing rude In my place condemned He stood Sealed my pardon with his blood  Hallelujah, hallelujah, hallelujah,  what a Saviour!</vt:lpstr>
      <vt:lpstr>Guilty ,vile, and helpless we Spotless Lamb of God was He Full atonement! Can it be?  Hallelujah, hallelujah, hallelujah,  what a Saviour!</vt:lpstr>
      <vt:lpstr>Lifted up was He to die “It is finished” was His cry Now in heav’n exalted high  Hallelujah, hallelujah, hallelujah,  what a Saviour! Hallelujah, hallelujah, hallelujah,  what a Saviour! What a Saviour!</vt:lpstr>
      <vt:lpstr>When He comes, our glorious King All His ransomed home to bring Then anew this song we’ll sing  Hallelujah, what a Saviour! Hallelujah, what a Saviour!</vt:lpstr>
      <vt:lpstr>PowerPoint Presentation</vt:lpstr>
      <vt:lpstr>PowerPoint Presentation</vt:lpstr>
    </vt:vector>
  </TitlesOfParts>
  <Manager/>
  <Company>Dramatic Graphic Art &amp; Design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Sunday PPT</dc:title>
  <dc:subject/>
  <dc:creator>Kerry</dc:creator>
  <cp:keywords/>
  <dc:description/>
  <cp:lastModifiedBy>Kerry Applin</cp:lastModifiedBy>
  <cp:revision>858</cp:revision>
  <cp:lastPrinted>2019-08-15T20:04:03Z</cp:lastPrinted>
  <dcterms:created xsi:type="dcterms:W3CDTF">2003-02-13T03:09:51Z</dcterms:created>
  <dcterms:modified xsi:type="dcterms:W3CDTF">2026-04-11T17:13:21Z</dcterms:modified>
  <cp:category/>
</cp:coreProperties>
</file>