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3"/>
  </p:notesMasterIdLst>
  <p:sldIdLst>
    <p:sldId id="819" r:id="rId2"/>
    <p:sldId id="1114" r:id="rId3"/>
    <p:sldId id="352" r:id="rId4"/>
    <p:sldId id="331" r:id="rId5"/>
    <p:sldId id="368" r:id="rId6"/>
    <p:sldId id="373" r:id="rId7"/>
    <p:sldId id="369" r:id="rId8"/>
    <p:sldId id="372" r:id="rId9"/>
    <p:sldId id="376" r:id="rId10"/>
    <p:sldId id="377" r:id="rId11"/>
    <p:sldId id="378" r:id="rId12"/>
    <p:sldId id="1127" r:id="rId13"/>
    <p:sldId id="256" r:id="rId14"/>
    <p:sldId id="257" r:id="rId15"/>
    <p:sldId id="258" r:id="rId16"/>
    <p:sldId id="259" r:id="rId17"/>
    <p:sldId id="265" r:id="rId18"/>
    <p:sldId id="266" r:id="rId19"/>
    <p:sldId id="267" r:id="rId20"/>
    <p:sldId id="1128" r:id="rId21"/>
    <p:sldId id="1117" r:id="rId22"/>
  </p:sldIdLst>
  <p:sldSz cx="9144000" cy="6858000" type="screen4x3"/>
  <p:notesSz cx="6858000" cy="9144000"/>
  <p:defaultTextStyle>
    <a:defPPr>
      <a:defRPr lang="en-GB"/>
    </a:defPPr>
    <a:lvl1pPr algn="l" defTabSz="457200"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1pPr>
    <a:lvl2pPr marL="742950" indent="-285750" algn="l" defTabSz="457200"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2pPr>
    <a:lvl3pPr marL="1143000" indent="-228600" algn="l" defTabSz="457200"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3pPr>
    <a:lvl4pPr marL="1600200" indent="-228600" algn="l" defTabSz="457200"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4pPr>
    <a:lvl5pPr marL="2057400" indent="-228600" algn="l" defTabSz="457200"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bg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bg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bg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bg1"/>
        </a:solidFill>
        <a:latin typeface="Times New Roman"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873"/>
    <p:restoredTop sz="94658"/>
  </p:normalViewPr>
  <p:slideViewPr>
    <p:cSldViewPr>
      <p:cViewPr varScale="1">
        <p:scale>
          <a:sx n="106" d="100"/>
          <a:sy n="106" d="100"/>
        </p:scale>
        <p:origin x="2832" y="480"/>
      </p:cViewPr>
      <p:guideLst>
        <p:guide orient="horz" pos="2160"/>
        <p:guide pos="2880"/>
      </p:guideLst>
    </p:cSldViewPr>
  </p:slideViewPr>
  <p:outlineViewPr>
    <p:cViewPr varScale="1">
      <p:scale>
        <a:sx n="170" d="200"/>
        <a:sy n="170" d="200"/>
      </p:scale>
      <p:origin x="0" y="5580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2" d="100"/>
          <a:sy n="112" d="100"/>
        </p:scale>
        <p:origin x="-4240"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AutoShape 1"/>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 xmlns:a14="http://schemas.microsoft.com/office/drawing/2010/main" w="9360">
                <a:solidFill>
                  <a:srgbClr val="000000"/>
                </a:solidFill>
                <a:miter lim="800000"/>
                <a:headEnd/>
                <a:tailEnd/>
              </a14:hiddenLine>
            </a:ext>
          </a:extLst>
        </p:spPr>
        <p:txBody>
          <a:bodyPr wrap="none" anchor="ctr"/>
          <a:lstStyle/>
          <a:p>
            <a:endParaRPr lang="en-US"/>
          </a:p>
        </p:txBody>
      </p:sp>
      <p:sp>
        <p:nvSpPr>
          <p:cNvPr id="14339" name="AutoShape 2"/>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4340" name="AutoShape 3"/>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4341" name="AutoShape 4"/>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4342" name="AutoShape 5"/>
          <p:cNvSpPr>
            <a:spLocks noChangeArrowheads="1"/>
          </p:cNvSpPr>
          <p:nvPr/>
        </p:nvSpPr>
        <p:spPr bwMode="auto">
          <a:xfrm>
            <a:off x="0" y="0"/>
            <a:ext cx="6858000" cy="9144000"/>
          </a:xfrm>
          <a:prstGeom prst="roundRect">
            <a:avLst>
              <a:gd name="adj" fmla="val 23"/>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4343" name="Text Box 6"/>
          <p:cNvSpPr txBox="1">
            <a:spLocks noChangeArrowheads="1"/>
          </p:cNvSpPr>
          <p:nvPr/>
        </p:nvSpPr>
        <p:spPr bwMode="auto">
          <a:xfrm>
            <a:off x="0" y="0"/>
            <a:ext cx="297180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4344" name="Text Box 7"/>
          <p:cNvSpPr txBox="1">
            <a:spLocks noChangeArrowheads="1"/>
          </p:cNvSpPr>
          <p:nvPr/>
        </p:nvSpPr>
        <p:spPr bwMode="auto">
          <a:xfrm>
            <a:off x="3886200" y="0"/>
            <a:ext cx="297180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4345" name="Rectangle 8"/>
          <p:cNvSpPr>
            <a:spLocks noGrp="1" noRot="1" noChangeAspect="1" noChangeArrowheads="1"/>
          </p:cNvSpPr>
          <p:nvPr>
            <p:ph type="sldImg"/>
          </p:nvPr>
        </p:nvSpPr>
        <p:spPr bwMode="auto">
          <a:xfrm>
            <a:off x="1143000" y="685800"/>
            <a:ext cx="4564063" cy="3421063"/>
          </a:xfrm>
          <a:prstGeom prst="rect">
            <a:avLst/>
          </a:prstGeom>
          <a:noFill/>
          <a:ln w="9360">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57" name="Rectangle 9"/>
          <p:cNvSpPr>
            <a:spLocks noGrp="1" noChangeArrowheads="1"/>
          </p:cNvSpPr>
          <p:nvPr>
            <p:ph type="body"/>
          </p:nvPr>
        </p:nvSpPr>
        <p:spPr bwMode="auto">
          <a:xfrm>
            <a:off x="914400" y="4343400"/>
            <a:ext cx="5021263" cy="41068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en-US" noProof="0"/>
          </a:p>
        </p:txBody>
      </p:sp>
      <p:sp>
        <p:nvSpPr>
          <p:cNvPr id="14347" name="Text Box 10"/>
          <p:cNvSpPr txBox="1">
            <a:spLocks noChangeArrowheads="1"/>
          </p:cNvSpPr>
          <p:nvPr/>
        </p:nvSpPr>
        <p:spPr bwMode="auto">
          <a:xfrm>
            <a:off x="0" y="8683625"/>
            <a:ext cx="297180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2059" name="Rectangle 11"/>
          <p:cNvSpPr>
            <a:spLocks noGrp="1" noChangeArrowheads="1"/>
          </p:cNvSpPr>
          <p:nvPr>
            <p:ph type="sldNum"/>
          </p:nvPr>
        </p:nvSpPr>
        <p:spPr bwMode="auto">
          <a:xfrm>
            <a:off x="3886200" y="8686800"/>
            <a:ext cx="2963863" cy="449263"/>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defRPr>
            </a:lvl1pPr>
          </a:lstStyle>
          <a:p>
            <a:pPr>
              <a:defRPr/>
            </a:pPr>
            <a:fld id="{849AB6EA-64B4-334C-9360-2F86317E65AD}" type="slidenum">
              <a:rPr lang="en-US"/>
              <a:pPr>
                <a:defRPr/>
              </a:pPr>
              <a:t>‹#›</a:t>
            </a:fld>
            <a:endParaRPr lang="en-US"/>
          </a:p>
        </p:txBody>
      </p:sp>
    </p:spTree>
    <p:extLst>
      <p:ext uri="{BB962C8B-B14F-4D97-AF65-F5344CB8AC3E}">
        <p14:creationId xmlns:p14="http://schemas.microsoft.com/office/powerpoint/2010/main" val="277505940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128"/>
        <a:cs typeface="ＭＳ Ｐゴシック" charset="-128"/>
      </a:defRPr>
    </a:lvl1pPr>
    <a:lvl2pPr marL="742950" indent="-285750" algn="l" defTabSz="457200"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128"/>
        <a:cs typeface="ＭＳ Ｐゴシック" charset="0"/>
      </a:defRPr>
    </a:lvl2pPr>
    <a:lvl3pPr marL="1143000" indent="-228600" algn="l" defTabSz="457200"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ヒラギノ角ゴ Pro W3" charset="-128"/>
        <a:cs typeface="ヒラギノ角ゴ Pro W3" charset="-128"/>
      </a:defRPr>
    </a:lvl3pPr>
    <a:lvl4pPr marL="1600200" indent="-228600" algn="l" defTabSz="457200"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ヒラギノ角ゴ Pro W3" charset="-128"/>
        <a:cs typeface="+mn-cs"/>
      </a:defRPr>
    </a:lvl4pPr>
    <a:lvl5pPr marL="2057400" indent="-228600" algn="l" defTabSz="457200"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ヒラギノ角ゴ Pro W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1"/>
          <p:cNvSpPr txBox="1">
            <a:spLocks noGrp="1" noChangeArrowheads="1"/>
          </p:cNvSpPr>
          <p:nvPr/>
        </p:nvSpPr>
        <p:spPr bwMode="auto">
          <a:xfrm>
            <a:off x="3886200" y="8686800"/>
            <a:ext cx="2963863" cy="449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147962E8-B390-5244-8850-43FD54A8048C}" type="slidenum">
              <a:rPr lang="en-US" sz="1200">
                <a:solidFill>
                  <a:srgbClr val="000000"/>
                </a:solidFill>
              </a:rPr>
              <a:pPr algn="r"/>
              <a:t>1</a:t>
            </a:fld>
            <a:endParaRPr lang="en-US" sz="1200">
              <a:solidFill>
                <a:srgbClr val="000000"/>
              </a:solidFill>
            </a:endParaRPr>
          </a:p>
        </p:txBody>
      </p:sp>
      <p:sp>
        <p:nvSpPr>
          <p:cNvPr id="16387" name="Text Box 1"/>
          <p:cNvSpPr txBox="1">
            <a:spLocks noChangeArrowheads="1"/>
          </p:cNvSpPr>
          <p:nvPr/>
        </p:nvSpPr>
        <p:spPr bwMode="auto">
          <a:xfrm>
            <a:off x="3886200" y="8686800"/>
            <a:ext cx="2970213"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20291606-329D-D94F-8C58-FF406ED1AFE0}" type="slidenum">
              <a:rPr lang="en-US" sz="1200">
                <a:solidFill>
                  <a:srgbClr val="000000"/>
                </a:solidFill>
              </a:rPr>
              <a:pPr algn="r"/>
              <a:t>1</a:t>
            </a:fld>
            <a:endParaRPr lang="en-US" sz="1200">
              <a:solidFill>
                <a:srgbClr val="000000"/>
              </a:solidFill>
            </a:endParaRPr>
          </a:p>
        </p:txBody>
      </p:sp>
      <p:sp>
        <p:nvSpPr>
          <p:cNvPr id="16388" name="Text Box 2"/>
          <p:cNvSpPr txBox="1">
            <a:spLocks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CE5014A3-BB17-104F-AAA0-3BBCEB738D87}" type="slidenum">
              <a:rPr lang="en-US" sz="1200">
                <a:solidFill>
                  <a:srgbClr val="000000"/>
                </a:solidFill>
              </a:rPr>
              <a:pPr algn="r"/>
              <a:t>1</a:t>
            </a:fld>
            <a:endParaRPr lang="en-US" sz="1200">
              <a:solidFill>
                <a:srgbClr val="000000"/>
              </a:solidFill>
            </a:endParaRPr>
          </a:p>
        </p:txBody>
      </p:sp>
      <p:sp>
        <p:nvSpPr>
          <p:cNvPr id="16389" name="Text Box 3"/>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16390" name="Text Box 4"/>
          <p:cNvSpPr>
            <a:spLocks noGrp="1" noChangeArrowheads="1"/>
          </p:cNvSpPr>
          <p:nvPr>
            <p:ph type="body"/>
          </p:nvPr>
        </p:nvSpPr>
        <p:spPr>
          <a:xfrm>
            <a:off x="914400" y="4343400"/>
            <a:ext cx="5022850" cy="42021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FAA26D3D-D897-4be2-8F04-BA451C77F1D7}">
              <ma14:placeholderFlag xmlns="" xmlns:ma14="http://schemas.microsoft.com/office/mac/drawingml/2011/main" val="1"/>
            </a:ext>
          </a:extLst>
        </p:spPr>
        <p:txBody>
          <a:bodyPr wrap="none" anchor="ctr"/>
          <a:lstStyle/>
          <a:p>
            <a:endParaRPr lang="en-US">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11"/>
          <p:cNvSpPr txBox="1">
            <a:spLocks noGrp="1" noChangeArrowheads="1"/>
          </p:cNvSpPr>
          <p:nvPr/>
        </p:nvSpPr>
        <p:spPr bwMode="auto">
          <a:xfrm>
            <a:off x="3886200" y="8686800"/>
            <a:ext cx="2963863" cy="449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BEDE8FE9-4E8E-FF49-B093-46E62EFB8C6B}" type="slidenum">
              <a:rPr lang="en-US" sz="1200">
                <a:solidFill>
                  <a:srgbClr val="000000"/>
                </a:solidFill>
              </a:rPr>
              <a:pPr algn="r"/>
              <a:t>2</a:t>
            </a:fld>
            <a:endParaRPr lang="en-US" sz="1200">
              <a:solidFill>
                <a:srgbClr val="000000"/>
              </a:solidFill>
            </a:endParaRPr>
          </a:p>
        </p:txBody>
      </p:sp>
      <p:sp>
        <p:nvSpPr>
          <p:cNvPr id="52227" name="Text Box 1"/>
          <p:cNvSpPr txBox="1">
            <a:spLocks noChangeArrowheads="1"/>
          </p:cNvSpPr>
          <p:nvPr/>
        </p:nvSpPr>
        <p:spPr bwMode="auto">
          <a:xfrm>
            <a:off x="3886200" y="8686800"/>
            <a:ext cx="2970213" cy="45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7D0C1852-6BE1-B545-ACA8-DBF379C6B965}" type="slidenum">
              <a:rPr lang="en-US" sz="1200">
                <a:solidFill>
                  <a:srgbClr val="000000"/>
                </a:solidFill>
              </a:rPr>
              <a:pPr algn="r"/>
              <a:t>2</a:t>
            </a:fld>
            <a:endParaRPr lang="en-US" sz="1200">
              <a:solidFill>
                <a:srgbClr val="000000"/>
              </a:solidFill>
            </a:endParaRPr>
          </a:p>
        </p:txBody>
      </p:sp>
      <p:sp>
        <p:nvSpPr>
          <p:cNvPr id="52228" name="Text Box 2"/>
          <p:cNvSpPr txBox="1">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F24858D4-7085-E441-9D2B-9556D5328DC9}" type="slidenum">
              <a:rPr lang="en-US" sz="1200">
                <a:solidFill>
                  <a:srgbClr val="000000"/>
                </a:solidFill>
              </a:rPr>
              <a:pPr algn="r"/>
              <a:t>2</a:t>
            </a:fld>
            <a:endParaRPr lang="en-US" sz="1200">
              <a:solidFill>
                <a:srgbClr val="000000"/>
              </a:solidFill>
            </a:endParaRPr>
          </a:p>
        </p:txBody>
      </p:sp>
      <p:sp>
        <p:nvSpPr>
          <p:cNvPr id="52229" name="Text Box 3"/>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52230" name="Text Box 4"/>
          <p:cNvSpPr>
            <a:spLocks noGrp="1" noChangeArrowheads="1"/>
          </p:cNvSpPr>
          <p:nvPr>
            <p:ph type="body"/>
          </p:nvPr>
        </p:nvSpPr>
        <p:spPr>
          <a:xfrm>
            <a:off x="914400" y="4343400"/>
            <a:ext cx="5022850" cy="42021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FAA26D3D-D897-4be2-8F04-BA451C77F1D7}">
              <ma14:placeholderFlag xmlns:ma14="http://schemas.microsoft.com/office/mac/drawingml/2011/main" xmlns="" val="1"/>
            </a:ext>
          </a:extLst>
        </p:spPr>
        <p:txBody>
          <a:bodyPr wrap="none" anchor="ct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22151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01018BED-56B1-040B-510C-F91841B506FB}"/>
            </a:ext>
          </a:extLst>
        </p:cNvPr>
        <p:cNvGrpSpPr/>
        <p:nvPr/>
      </p:nvGrpSpPr>
      <p:grpSpPr>
        <a:xfrm>
          <a:off x="0" y="0"/>
          <a:ext cx="0" cy="0"/>
          <a:chOff x="0" y="0"/>
          <a:chExt cx="0" cy="0"/>
        </a:xfrm>
      </p:grpSpPr>
      <p:sp>
        <p:nvSpPr>
          <p:cNvPr id="52226" name="Rectangle 11">
            <a:extLst>
              <a:ext uri="{FF2B5EF4-FFF2-40B4-BE49-F238E27FC236}">
                <a16:creationId xmlns:a16="http://schemas.microsoft.com/office/drawing/2014/main" id="{5AF8A37C-2574-91AB-150A-BCFB5A26A560}"/>
              </a:ext>
            </a:extLst>
          </p:cNvPr>
          <p:cNvSpPr txBox="1">
            <a:spLocks noGrp="1" noChangeArrowheads="1"/>
          </p:cNvSpPr>
          <p:nvPr/>
        </p:nvSpPr>
        <p:spPr bwMode="auto">
          <a:xfrm>
            <a:off x="3886200" y="8686800"/>
            <a:ext cx="2963863" cy="449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BEDE8FE9-4E8E-FF49-B093-46E62EFB8C6B}" type="slidenum">
              <a:rPr lang="en-US" sz="1200">
                <a:solidFill>
                  <a:srgbClr val="000000"/>
                </a:solidFill>
              </a:rPr>
              <a:pPr algn="r"/>
              <a:t>12</a:t>
            </a:fld>
            <a:endParaRPr lang="en-US" sz="1200">
              <a:solidFill>
                <a:srgbClr val="000000"/>
              </a:solidFill>
            </a:endParaRPr>
          </a:p>
        </p:txBody>
      </p:sp>
      <p:sp>
        <p:nvSpPr>
          <p:cNvPr id="52227" name="Text Box 1">
            <a:extLst>
              <a:ext uri="{FF2B5EF4-FFF2-40B4-BE49-F238E27FC236}">
                <a16:creationId xmlns:a16="http://schemas.microsoft.com/office/drawing/2014/main" id="{B22FAC49-B83E-E0D6-34C9-735E6424CEB1}"/>
              </a:ext>
            </a:extLst>
          </p:cNvPr>
          <p:cNvSpPr txBox="1">
            <a:spLocks noChangeArrowheads="1"/>
          </p:cNvSpPr>
          <p:nvPr/>
        </p:nvSpPr>
        <p:spPr bwMode="auto">
          <a:xfrm>
            <a:off x="3886200" y="8686800"/>
            <a:ext cx="2970213" cy="45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7D0C1852-6BE1-B545-ACA8-DBF379C6B965}" type="slidenum">
              <a:rPr lang="en-US" sz="1200">
                <a:solidFill>
                  <a:srgbClr val="000000"/>
                </a:solidFill>
              </a:rPr>
              <a:pPr algn="r"/>
              <a:t>12</a:t>
            </a:fld>
            <a:endParaRPr lang="en-US" sz="1200">
              <a:solidFill>
                <a:srgbClr val="000000"/>
              </a:solidFill>
            </a:endParaRPr>
          </a:p>
        </p:txBody>
      </p:sp>
      <p:sp>
        <p:nvSpPr>
          <p:cNvPr id="52228" name="Text Box 2">
            <a:extLst>
              <a:ext uri="{FF2B5EF4-FFF2-40B4-BE49-F238E27FC236}">
                <a16:creationId xmlns:a16="http://schemas.microsoft.com/office/drawing/2014/main" id="{30DBE107-4FEB-D1B0-A426-A748BC75DB1C}"/>
              </a:ext>
            </a:extLst>
          </p:cNvPr>
          <p:cNvSpPr txBox="1">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F24858D4-7085-E441-9D2B-9556D5328DC9}" type="slidenum">
              <a:rPr lang="en-US" sz="1200">
                <a:solidFill>
                  <a:srgbClr val="000000"/>
                </a:solidFill>
              </a:rPr>
              <a:pPr algn="r"/>
              <a:t>12</a:t>
            </a:fld>
            <a:endParaRPr lang="en-US" sz="1200">
              <a:solidFill>
                <a:srgbClr val="000000"/>
              </a:solidFill>
            </a:endParaRPr>
          </a:p>
        </p:txBody>
      </p:sp>
      <p:sp>
        <p:nvSpPr>
          <p:cNvPr id="52229" name="Text Box 3">
            <a:extLst>
              <a:ext uri="{FF2B5EF4-FFF2-40B4-BE49-F238E27FC236}">
                <a16:creationId xmlns:a16="http://schemas.microsoft.com/office/drawing/2014/main" id="{5DEDEA1F-6D4F-9162-8308-B12CDF622C64}"/>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52230" name="Text Box 4">
            <a:extLst>
              <a:ext uri="{FF2B5EF4-FFF2-40B4-BE49-F238E27FC236}">
                <a16:creationId xmlns:a16="http://schemas.microsoft.com/office/drawing/2014/main" id="{A1FC04B9-E4B4-AAE4-3AC2-932CA2B2118D}"/>
              </a:ext>
            </a:extLst>
          </p:cNvPr>
          <p:cNvSpPr>
            <a:spLocks noGrp="1" noChangeArrowheads="1"/>
          </p:cNvSpPr>
          <p:nvPr>
            <p:ph type="body"/>
          </p:nvPr>
        </p:nvSpPr>
        <p:spPr>
          <a:xfrm>
            <a:off x="914400" y="4343400"/>
            <a:ext cx="5022850" cy="42021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FAA26D3D-D897-4be2-8F04-BA451C77F1D7}">
              <ma14:placeholderFlag xmlns:ma14="http://schemas.microsoft.com/office/mac/drawingml/2011/main" xmlns="" val="1"/>
            </a:ext>
          </a:extLst>
        </p:spPr>
        <p:txBody>
          <a:bodyPr wrap="none" anchor="ct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64678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EAB9F1AB-7EE0-5294-0256-03E74F144F56}"/>
            </a:ext>
          </a:extLst>
        </p:cNvPr>
        <p:cNvGrpSpPr/>
        <p:nvPr/>
      </p:nvGrpSpPr>
      <p:grpSpPr>
        <a:xfrm>
          <a:off x="0" y="0"/>
          <a:ext cx="0" cy="0"/>
          <a:chOff x="0" y="0"/>
          <a:chExt cx="0" cy="0"/>
        </a:xfrm>
      </p:grpSpPr>
      <p:sp>
        <p:nvSpPr>
          <p:cNvPr id="52226" name="Rectangle 11">
            <a:extLst>
              <a:ext uri="{FF2B5EF4-FFF2-40B4-BE49-F238E27FC236}">
                <a16:creationId xmlns:a16="http://schemas.microsoft.com/office/drawing/2014/main" id="{1ED80025-5DCD-7CB3-DDD7-16F5B294FC32}"/>
              </a:ext>
            </a:extLst>
          </p:cNvPr>
          <p:cNvSpPr txBox="1">
            <a:spLocks noGrp="1" noChangeArrowheads="1"/>
          </p:cNvSpPr>
          <p:nvPr/>
        </p:nvSpPr>
        <p:spPr bwMode="auto">
          <a:xfrm>
            <a:off x="3886200" y="8686800"/>
            <a:ext cx="2963863" cy="4492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BEDE8FE9-4E8E-FF49-B093-46E62EFB8C6B}" type="slidenum">
              <a:rPr lang="en-US" sz="1200">
                <a:solidFill>
                  <a:srgbClr val="000000"/>
                </a:solidFill>
              </a:rPr>
              <a:pPr algn="r"/>
              <a:t>20</a:t>
            </a:fld>
            <a:endParaRPr lang="en-US" sz="1200">
              <a:solidFill>
                <a:srgbClr val="000000"/>
              </a:solidFill>
            </a:endParaRPr>
          </a:p>
        </p:txBody>
      </p:sp>
      <p:sp>
        <p:nvSpPr>
          <p:cNvPr id="52227" name="Text Box 1">
            <a:extLst>
              <a:ext uri="{FF2B5EF4-FFF2-40B4-BE49-F238E27FC236}">
                <a16:creationId xmlns:a16="http://schemas.microsoft.com/office/drawing/2014/main" id="{2721FE07-4D28-546C-B8E5-09435931E567}"/>
              </a:ext>
            </a:extLst>
          </p:cNvPr>
          <p:cNvSpPr txBox="1">
            <a:spLocks noChangeArrowheads="1"/>
          </p:cNvSpPr>
          <p:nvPr/>
        </p:nvSpPr>
        <p:spPr bwMode="auto">
          <a:xfrm>
            <a:off x="3886200" y="8686800"/>
            <a:ext cx="2970213" cy="45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7D0C1852-6BE1-B545-ACA8-DBF379C6B965}" type="slidenum">
              <a:rPr lang="en-US" sz="1200">
                <a:solidFill>
                  <a:srgbClr val="000000"/>
                </a:solidFill>
              </a:rPr>
              <a:pPr algn="r"/>
              <a:t>20</a:t>
            </a:fld>
            <a:endParaRPr lang="en-US" sz="1200">
              <a:solidFill>
                <a:srgbClr val="000000"/>
              </a:solidFill>
            </a:endParaRPr>
          </a:p>
        </p:txBody>
      </p:sp>
      <p:sp>
        <p:nvSpPr>
          <p:cNvPr id="52228" name="Text Box 2">
            <a:extLst>
              <a:ext uri="{FF2B5EF4-FFF2-40B4-BE49-F238E27FC236}">
                <a16:creationId xmlns:a16="http://schemas.microsoft.com/office/drawing/2014/main" id="{182DCFB5-7079-A825-D382-BCA1438BFDDE}"/>
              </a:ext>
            </a:extLst>
          </p:cNvPr>
          <p:cNvSpPr txBox="1">
            <a:spLocks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F24858D4-7085-E441-9D2B-9556D5328DC9}" type="slidenum">
              <a:rPr lang="en-US" sz="1200">
                <a:solidFill>
                  <a:srgbClr val="000000"/>
                </a:solidFill>
              </a:rPr>
              <a:pPr algn="r"/>
              <a:t>20</a:t>
            </a:fld>
            <a:endParaRPr lang="en-US" sz="1200">
              <a:solidFill>
                <a:srgbClr val="000000"/>
              </a:solidFill>
            </a:endParaRPr>
          </a:p>
        </p:txBody>
      </p:sp>
      <p:sp>
        <p:nvSpPr>
          <p:cNvPr id="52229" name="Text Box 3">
            <a:extLst>
              <a:ext uri="{FF2B5EF4-FFF2-40B4-BE49-F238E27FC236}">
                <a16:creationId xmlns:a16="http://schemas.microsoft.com/office/drawing/2014/main" id="{21C04609-3A10-1D88-7FF7-7C75A6A15C95}"/>
              </a:ext>
            </a:extLst>
          </p:cNvPr>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52230" name="Text Box 4">
            <a:extLst>
              <a:ext uri="{FF2B5EF4-FFF2-40B4-BE49-F238E27FC236}">
                <a16:creationId xmlns:a16="http://schemas.microsoft.com/office/drawing/2014/main" id="{813729D8-30D0-3D05-FD7C-1E60D770A5AE}"/>
              </a:ext>
            </a:extLst>
          </p:cNvPr>
          <p:cNvSpPr>
            <a:spLocks noGrp="1" noChangeArrowheads="1"/>
          </p:cNvSpPr>
          <p:nvPr>
            <p:ph type="body"/>
          </p:nvPr>
        </p:nvSpPr>
        <p:spPr>
          <a:xfrm>
            <a:off x="914400" y="4343400"/>
            <a:ext cx="5022850" cy="42021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FAA26D3D-D897-4be2-8F04-BA451C77F1D7}">
              <ma14:placeholderFlag xmlns="" xmlns:ma14="http://schemas.microsoft.com/office/mac/drawingml/2011/main" val="1"/>
            </a:ext>
          </a:extLst>
        </p:spPr>
        <p:txBody>
          <a:bodyPr wrap="none" anchor="ct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379853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11"/>
          <p:cNvSpPr txBox="1">
            <a:spLocks noGrp="1" noChangeArrowheads="1"/>
          </p:cNvSpPr>
          <p:nvPr/>
        </p:nvSpPr>
        <p:spPr bwMode="auto">
          <a:xfrm>
            <a:off x="3886200" y="8686800"/>
            <a:ext cx="2963863" cy="449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147962E8-B390-5244-8850-43FD54A8048C}" type="slidenum">
              <a:rPr lang="en-US" sz="1200">
                <a:solidFill>
                  <a:srgbClr val="000000"/>
                </a:solidFill>
              </a:rPr>
              <a:pPr algn="r"/>
              <a:t>21</a:t>
            </a:fld>
            <a:endParaRPr lang="en-US" sz="1200">
              <a:solidFill>
                <a:srgbClr val="000000"/>
              </a:solidFill>
            </a:endParaRPr>
          </a:p>
        </p:txBody>
      </p:sp>
      <p:sp>
        <p:nvSpPr>
          <p:cNvPr id="16387" name="Text Box 1"/>
          <p:cNvSpPr txBox="1">
            <a:spLocks noChangeArrowheads="1"/>
          </p:cNvSpPr>
          <p:nvPr/>
        </p:nvSpPr>
        <p:spPr bwMode="auto">
          <a:xfrm>
            <a:off x="3886200" y="8686800"/>
            <a:ext cx="2970213" cy="45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20291606-329D-D94F-8C58-FF406ED1AFE0}" type="slidenum">
              <a:rPr lang="en-US" sz="1200">
                <a:solidFill>
                  <a:srgbClr val="000000"/>
                </a:solidFill>
              </a:rPr>
              <a:pPr algn="r"/>
              <a:t>21</a:t>
            </a:fld>
            <a:endParaRPr lang="en-US" sz="1200">
              <a:solidFill>
                <a:srgbClr val="000000"/>
              </a:solidFill>
            </a:endParaRPr>
          </a:p>
        </p:txBody>
      </p:sp>
      <p:sp>
        <p:nvSpPr>
          <p:cNvPr id="16388" name="Text Box 2"/>
          <p:cNvSpPr txBox="1">
            <a:spLocks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nchor="b"/>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5pPr>
            <a:lvl6pPr marL="25146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6pPr>
            <a:lvl7pPr marL="29718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7pPr>
            <a:lvl8pPr marL="34290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8pPr>
            <a:lvl9pPr marL="3886200" indent="-228600" eaLnBrk="0" fontAlgn="base" hangingPunct="0">
              <a:spcBef>
                <a:spcPct val="0"/>
              </a:spcBef>
              <a:spcAft>
                <a:spcPct val="0"/>
              </a:spcAft>
              <a:buClr>
                <a:srgbClr val="000000"/>
              </a:buClr>
              <a:buSzPct val="100000"/>
              <a:buFont typeface="Times New Roman"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Times New Roman" charset="0"/>
                <a:ea typeface="ＭＳ Ｐゴシック" charset="0"/>
                <a:cs typeface="ＭＳ Ｐゴシック" charset="0"/>
              </a:defRPr>
            </a:lvl9pPr>
          </a:lstStyle>
          <a:p>
            <a:pPr algn="r"/>
            <a:fld id="{CE5014A3-BB17-104F-AAA0-3BBCEB738D87}" type="slidenum">
              <a:rPr lang="en-US" sz="1200">
                <a:solidFill>
                  <a:srgbClr val="000000"/>
                </a:solidFill>
              </a:rPr>
              <a:pPr algn="r"/>
              <a:t>21</a:t>
            </a:fld>
            <a:endParaRPr lang="en-US" sz="1200">
              <a:solidFill>
                <a:srgbClr val="000000"/>
              </a:solidFill>
            </a:endParaRPr>
          </a:p>
        </p:txBody>
      </p:sp>
      <p:sp>
        <p:nvSpPr>
          <p:cNvPr id="16389" name="Text Box 3"/>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16390" name="Text Box 4"/>
          <p:cNvSpPr>
            <a:spLocks noGrp="1" noChangeArrowheads="1"/>
          </p:cNvSpPr>
          <p:nvPr>
            <p:ph type="body"/>
          </p:nvPr>
        </p:nvSpPr>
        <p:spPr>
          <a:xfrm>
            <a:off x="914400" y="4343400"/>
            <a:ext cx="5022850" cy="420211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FAA26D3D-D897-4be2-8F04-BA451C77F1D7}">
              <ma14:placeholderFlag xmlns:ma14="http://schemas.microsoft.com/office/mac/drawingml/2011/main" xmlns="" val="1"/>
            </a:ext>
          </a:extLst>
        </p:spPr>
        <p:txBody>
          <a:bodyPr wrap="none" anchor="ctr"/>
          <a:lstStyle/>
          <a:p>
            <a:endParaRPr lang="en-US">
              <a:ea typeface="ＭＳ Ｐゴシック" charset="0"/>
              <a:cs typeface="ＭＳ Ｐゴシック" charset="0"/>
            </a:endParaRPr>
          </a:p>
        </p:txBody>
      </p:sp>
    </p:spTree>
    <p:extLst>
      <p:ext uri="{BB962C8B-B14F-4D97-AF65-F5344CB8AC3E}">
        <p14:creationId xmlns:p14="http://schemas.microsoft.com/office/powerpoint/2010/main" val="2986936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5"/>
          <p:cNvSpPr>
            <a:spLocks noGrp="1" noChangeArrowheads="1"/>
          </p:cNvSpPr>
          <p:nvPr>
            <p:ph type="sldNum" idx="10"/>
          </p:nvPr>
        </p:nvSpPr>
        <p:spPr>
          <a:ln/>
        </p:spPr>
        <p:txBody>
          <a:bodyPr/>
          <a:lstStyle>
            <a:lvl1pPr>
              <a:defRPr/>
            </a:lvl1pPr>
          </a:lstStyle>
          <a:p>
            <a:pPr>
              <a:defRPr/>
            </a:pPr>
            <a:fld id="{085EAB34-16F7-C843-8535-F923FC58EBF4}" type="slidenum">
              <a:rPr lang="en-US"/>
              <a:pPr>
                <a:defRPr/>
              </a:pPr>
              <a:t>‹#›</a:t>
            </a:fld>
            <a:endParaRPr lang="en-US"/>
          </a:p>
        </p:txBody>
      </p:sp>
    </p:spTree>
    <p:extLst>
      <p:ext uri="{BB962C8B-B14F-4D97-AF65-F5344CB8AC3E}">
        <p14:creationId xmlns:p14="http://schemas.microsoft.com/office/powerpoint/2010/main" val="2217246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idx="10"/>
          </p:nvPr>
        </p:nvSpPr>
        <p:spPr>
          <a:ln/>
        </p:spPr>
        <p:txBody>
          <a:bodyPr/>
          <a:lstStyle>
            <a:lvl1pPr>
              <a:defRPr/>
            </a:lvl1pPr>
          </a:lstStyle>
          <a:p>
            <a:pPr>
              <a:defRPr/>
            </a:pPr>
            <a:fld id="{C876198C-6CD9-3542-93F4-4250DD0A33E2}" type="slidenum">
              <a:rPr lang="en-US"/>
              <a:pPr>
                <a:defRPr/>
              </a:pPr>
              <a:t>‹#›</a:t>
            </a:fld>
            <a:endParaRPr lang="en-US"/>
          </a:p>
        </p:txBody>
      </p:sp>
    </p:spTree>
    <p:extLst>
      <p:ext uri="{BB962C8B-B14F-4D97-AF65-F5344CB8AC3E}">
        <p14:creationId xmlns:p14="http://schemas.microsoft.com/office/powerpoint/2010/main" val="2482197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0338" y="609600"/>
            <a:ext cx="1939925" cy="54784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2138" cy="54784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idx="10"/>
          </p:nvPr>
        </p:nvSpPr>
        <p:spPr>
          <a:ln/>
        </p:spPr>
        <p:txBody>
          <a:bodyPr/>
          <a:lstStyle>
            <a:lvl1pPr>
              <a:defRPr/>
            </a:lvl1pPr>
          </a:lstStyle>
          <a:p>
            <a:pPr>
              <a:defRPr/>
            </a:pPr>
            <a:fld id="{9D42966D-FD5A-FF47-89D1-F932557B2388}" type="slidenum">
              <a:rPr lang="en-US"/>
              <a:pPr>
                <a:defRPr/>
              </a:pPr>
              <a:t>‹#›</a:t>
            </a:fld>
            <a:endParaRPr lang="en-US"/>
          </a:p>
        </p:txBody>
      </p:sp>
    </p:spTree>
    <p:extLst>
      <p:ext uri="{BB962C8B-B14F-4D97-AF65-F5344CB8AC3E}">
        <p14:creationId xmlns:p14="http://schemas.microsoft.com/office/powerpoint/2010/main" val="18226808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64463" cy="1135063"/>
          </a:xfrm>
        </p:spPr>
        <p:txBody>
          <a:bodyPr/>
          <a:lstStyle/>
          <a:p>
            <a:r>
              <a:rPr lang="en-US"/>
              <a:t>Click to edit Master title style</a:t>
            </a:r>
          </a:p>
        </p:txBody>
      </p:sp>
      <p:sp>
        <p:nvSpPr>
          <p:cNvPr id="3" name="Rectangle 5"/>
          <p:cNvSpPr>
            <a:spLocks noGrp="1" noChangeArrowheads="1"/>
          </p:cNvSpPr>
          <p:nvPr>
            <p:ph type="sldNum" idx="10"/>
          </p:nvPr>
        </p:nvSpPr>
        <p:spPr>
          <a:ln/>
        </p:spPr>
        <p:txBody>
          <a:bodyPr/>
          <a:lstStyle>
            <a:lvl1pPr>
              <a:defRPr/>
            </a:lvl1pPr>
          </a:lstStyle>
          <a:p>
            <a:pPr>
              <a:defRPr/>
            </a:pPr>
            <a:fld id="{3D82548C-E203-1045-AAD6-F7A6B49A6208}" type="slidenum">
              <a:rPr lang="en-US"/>
              <a:pPr>
                <a:defRPr/>
              </a:pPr>
              <a:t>‹#›</a:t>
            </a:fld>
            <a:endParaRPr lang="en-US"/>
          </a:p>
        </p:txBody>
      </p:sp>
    </p:spTree>
    <p:extLst>
      <p:ext uri="{BB962C8B-B14F-4D97-AF65-F5344CB8AC3E}">
        <p14:creationId xmlns:p14="http://schemas.microsoft.com/office/powerpoint/2010/main" val="1865948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sldNum" idx="10"/>
          </p:nvPr>
        </p:nvSpPr>
        <p:spPr>
          <a:ln/>
        </p:spPr>
        <p:txBody>
          <a:bodyPr/>
          <a:lstStyle>
            <a:lvl1pPr>
              <a:defRPr/>
            </a:lvl1pPr>
          </a:lstStyle>
          <a:p>
            <a:pPr>
              <a:defRPr/>
            </a:pPr>
            <a:fld id="{E6965192-7D33-4445-A5C8-51D1C0D92C38}" type="slidenum">
              <a:rPr lang="en-US"/>
              <a:pPr>
                <a:defRPr/>
              </a:pPr>
              <a:t>‹#›</a:t>
            </a:fld>
            <a:endParaRPr lang="en-US"/>
          </a:p>
        </p:txBody>
      </p:sp>
    </p:spTree>
    <p:extLst>
      <p:ext uri="{BB962C8B-B14F-4D97-AF65-F5344CB8AC3E}">
        <p14:creationId xmlns:p14="http://schemas.microsoft.com/office/powerpoint/2010/main" val="3550412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5"/>
          <p:cNvSpPr>
            <a:spLocks noGrp="1" noChangeArrowheads="1"/>
          </p:cNvSpPr>
          <p:nvPr>
            <p:ph type="sldNum" idx="10"/>
          </p:nvPr>
        </p:nvSpPr>
        <p:spPr>
          <a:ln/>
        </p:spPr>
        <p:txBody>
          <a:bodyPr/>
          <a:lstStyle>
            <a:lvl1pPr>
              <a:defRPr/>
            </a:lvl1pPr>
          </a:lstStyle>
          <a:p>
            <a:pPr>
              <a:defRPr/>
            </a:pPr>
            <a:fld id="{46D5620A-8511-D241-8B00-CCB22F54CFA3}" type="slidenum">
              <a:rPr lang="en-US"/>
              <a:pPr>
                <a:defRPr/>
              </a:pPr>
              <a:t>‹#›</a:t>
            </a:fld>
            <a:endParaRPr lang="en-US"/>
          </a:p>
        </p:txBody>
      </p:sp>
    </p:spTree>
    <p:extLst>
      <p:ext uri="{BB962C8B-B14F-4D97-AF65-F5344CB8AC3E}">
        <p14:creationId xmlns:p14="http://schemas.microsoft.com/office/powerpoint/2010/main" val="413707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05238" cy="4106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3438" y="1981200"/>
            <a:ext cx="3806825" cy="4106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5"/>
          <p:cNvSpPr>
            <a:spLocks noGrp="1" noChangeArrowheads="1"/>
          </p:cNvSpPr>
          <p:nvPr>
            <p:ph type="sldNum" idx="10"/>
          </p:nvPr>
        </p:nvSpPr>
        <p:spPr>
          <a:ln/>
        </p:spPr>
        <p:txBody>
          <a:bodyPr/>
          <a:lstStyle>
            <a:lvl1pPr>
              <a:defRPr/>
            </a:lvl1pPr>
          </a:lstStyle>
          <a:p>
            <a:pPr>
              <a:defRPr/>
            </a:pPr>
            <a:fld id="{33DFD61B-BC90-0B45-9153-3DD45F1891D4}" type="slidenum">
              <a:rPr lang="en-US"/>
              <a:pPr>
                <a:defRPr/>
              </a:pPr>
              <a:t>‹#›</a:t>
            </a:fld>
            <a:endParaRPr lang="en-US"/>
          </a:p>
        </p:txBody>
      </p:sp>
    </p:spTree>
    <p:extLst>
      <p:ext uri="{BB962C8B-B14F-4D97-AF65-F5344CB8AC3E}">
        <p14:creationId xmlns:p14="http://schemas.microsoft.com/office/powerpoint/2010/main" val="400697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5"/>
          <p:cNvSpPr>
            <a:spLocks noGrp="1" noChangeArrowheads="1"/>
          </p:cNvSpPr>
          <p:nvPr>
            <p:ph type="sldNum" idx="10"/>
          </p:nvPr>
        </p:nvSpPr>
        <p:spPr>
          <a:ln/>
        </p:spPr>
        <p:txBody>
          <a:bodyPr/>
          <a:lstStyle>
            <a:lvl1pPr>
              <a:defRPr/>
            </a:lvl1pPr>
          </a:lstStyle>
          <a:p>
            <a:pPr>
              <a:defRPr/>
            </a:pPr>
            <a:fld id="{AE938D69-93D6-1045-AFD1-BAFD4C3759FF}" type="slidenum">
              <a:rPr lang="en-US"/>
              <a:pPr>
                <a:defRPr/>
              </a:pPr>
              <a:t>‹#›</a:t>
            </a:fld>
            <a:endParaRPr lang="en-US"/>
          </a:p>
        </p:txBody>
      </p:sp>
    </p:spTree>
    <p:extLst>
      <p:ext uri="{BB962C8B-B14F-4D97-AF65-F5344CB8AC3E}">
        <p14:creationId xmlns:p14="http://schemas.microsoft.com/office/powerpoint/2010/main" val="855312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5"/>
          <p:cNvSpPr>
            <a:spLocks noGrp="1" noChangeArrowheads="1"/>
          </p:cNvSpPr>
          <p:nvPr>
            <p:ph type="sldNum" idx="10"/>
          </p:nvPr>
        </p:nvSpPr>
        <p:spPr>
          <a:ln/>
        </p:spPr>
        <p:txBody>
          <a:bodyPr/>
          <a:lstStyle>
            <a:lvl1pPr>
              <a:defRPr/>
            </a:lvl1pPr>
          </a:lstStyle>
          <a:p>
            <a:pPr>
              <a:defRPr/>
            </a:pPr>
            <a:fld id="{C5039B34-5EAA-4F45-BF07-589E498911DE}" type="slidenum">
              <a:rPr lang="en-US"/>
              <a:pPr>
                <a:defRPr/>
              </a:pPr>
              <a:t>‹#›</a:t>
            </a:fld>
            <a:endParaRPr lang="en-US"/>
          </a:p>
        </p:txBody>
      </p:sp>
    </p:spTree>
    <p:extLst>
      <p:ext uri="{BB962C8B-B14F-4D97-AF65-F5344CB8AC3E}">
        <p14:creationId xmlns:p14="http://schemas.microsoft.com/office/powerpoint/2010/main" val="2672660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idx="10"/>
          </p:nvPr>
        </p:nvSpPr>
        <p:spPr>
          <a:ln/>
        </p:spPr>
        <p:txBody>
          <a:bodyPr/>
          <a:lstStyle>
            <a:lvl1pPr>
              <a:defRPr/>
            </a:lvl1pPr>
          </a:lstStyle>
          <a:p>
            <a:pPr>
              <a:defRPr/>
            </a:pPr>
            <a:fld id="{E46F5E0D-2430-3543-9266-45877F4BF9AE}" type="slidenum">
              <a:rPr lang="en-US"/>
              <a:pPr>
                <a:defRPr/>
              </a:pPr>
              <a:t>‹#›</a:t>
            </a:fld>
            <a:endParaRPr lang="en-US"/>
          </a:p>
        </p:txBody>
      </p:sp>
    </p:spTree>
    <p:extLst>
      <p:ext uri="{BB962C8B-B14F-4D97-AF65-F5344CB8AC3E}">
        <p14:creationId xmlns:p14="http://schemas.microsoft.com/office/powerpoint/2010/main" val="2105111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sldNum" idx="10"/>
          </p:nvPr>
        </p:nvSpPr>
        <p:spPr>
          <a:ln/>
        </p:spPr>
        <p:txBody>
          <a:bodyPr/>
          <a:lstStyle>
            <a:lvl1pPr>
              <a:defRPr/>
            </a:lvl1pPr>
          </a:lstStyle>
          <a:p>
            <a:pPr>
              <a:defRPr/>
            </a:pPr>
            <a:fld id="{B8BEC0B6-9EA5-234C-8A46-A12F10848FFB}" type="slidenum">
              <a:rPr lang="en-US"/>
              <a:pPr>
                <a:defRPr/>
              </a:pPr>
              <a:t>‹#›</a:t>
            </a:fld>
            <a:endParaRPr lang="en-US"/>
          </a:p>
        </p:txBody>
      </p:sp>
    </p:spTree>
    <p:extLst>
      <p:ext uri="{BB962C8B-B14F-4D97-AF65-F5344CB8AC3E}">
        <p14:creationId xmlns:p14="http://schemas.microsoft.com/office/powerpoint/2010/main" val="3036902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5"/>
          <p:cNvSpPr>
            <a:spLocks noGrp="1" noChangeArrowheads="1"/>
          </p:cNvSpPr>
          <p:nvPr>
            <p:ph type="sldNum" idx="10"/>
          </p:nvPr>
        </p:nvSpPr>
        <p:spPr>
          <a:ln/>
        </p:spPr>
        <p:txBody>
          <a:bodyPr/>
          <a:lstStyle>
            <a:lvl1pPr>
              <a:defRPr/>
            </a:lvl1pPr>
          </a:lstStyle>
          <a:p>
            <a:pPr>
              <a:defRPr/>
            </a:pPr>
            <a:fld id="{A4DC459E-0859-1240-A666-71C272836E44}" type="slidenum">
              <a:rPr lang="en-US"/>
              <a:pPr>
                <a:defRPr/>
              </a:pPr>
              <a:t>‹#›</a:t>
            </a:fld>
            <a:endParaRPr lang="en-US"/>
          </a:p>
        </p:txBody>
      </p:sp>
    </p:spTree>
    <p:extLst>
      <p:ext uri="{BB962C8B-B14F-4D97-AF65-F5344CB8AC3E}">
        <p14:creationId xmlns:p14="http://schemas.microsoft.com/office/powerpoint/2010/main" val="1635323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609600"/>
            <a:ext cx="7764463" cy="1135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FAA26D3D-D897-4be2-8F04-BA451C77F1D7}">
              <ma14:placeholderFlag xmlns="" xmlns:ma14="http://schemas.microsoft.com/office/mac/drawingml/2011/main" val="1"/>
            </a:ext>
          </a:extLst>
        </p:spPr>
        <p:txBody>
          <a:bodyPr vert="horz" wrap="square" lIns="90000" tIns="46800" rIns="90000" bIns="46800" numCol="1" anchor="ctr" anchorCtr="0" compatLnSpc="1">
            <a:prstTxWarp prst="textNoShape">
              <a:avLst/>
            </a:prstTxWarp>
          </a:bodyPr>
          <a:lstStyle/>
          <a:p>
            <a:pPr lvl="0"/>
            <a:r>
              <a:rPr lang="en-GB"/>
              <a:t>Click to edit Master title style</a:t>
            </a:r>
          </a:p>
        </p:txBody>
      </p:sp>
      <p:sp>
        <p:nvSpPr>
          <p:cNvPr id="1027" name="Rectangle 2"/>
          <p:cNvSpPr>
            <a:spLocks noGrp="1" noChangeArrowheads="1"/>
          </p:cNvSpPr>
          <p:nvPr>
            <p:ph type="body" idx="1"/>
          </p:nvPr>
        </p:nvSpPr>
        <p:spPr bwMode="auto">
          <a:xfrm>
            <a:off x="685800" y="1981200"/>
            <a:ext cx="7764463" cy="4106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FAA26D3D-D897-4be2-8F04-BA451C77F1D7}">
              <ma14:placeholderFlag xmlns="" xmlns:ma14="http://schemas.microsoft.com/office/mac/drawingml/2011/main" val="1"/>
            </a:ext>
          </a:extLst>
        </p:spPr>
        <p:txBody>
          <a:bodyPr vert="horz" wrap="square" lIns="90000" tIns="46800" rIns="90000" bIns="4680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028" name="Text Box 3"/>
          <p:cNvSpPr txBox="1">
            <a:spLocks noChangeArrowheads="1"/>
          </p:cNvSpPr>
          <p:nvPr/>
        </p:nvSpPr>
        <p:spPr bwMode="auto">
          <a:xfrm>
            <a:off x="685800" y="6248400"/>
            <a:ext cx="190500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029" name="Text Box 4"/>
          <p:cNvSpPr txBox="1">
            <a:spLocks noChangeArrowheads="1"/>
          </p:cNvSpPr>
          <p:nvPr/>
        </p:nvSpPr>
        <p:spPr bwMode="auto">
          <a:xfrm>
            <a:off x="3124200" y="6248400"/>
            <a:ext cx="2895600"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2" name="Rectangle 5"/>
          <p:cNvSpPr>
            <a:spLocks noGrp="1" noChangeArrowheads="1"/>
          </p:cNvSpPr>
          <p:nvPr>
            <p:ph type="sldNum"/>
          </p:nvPr>
        </p:nvSpPr>
        <p:spPr bwMode="auto">
          <a:xfrm>
            <a:off x="6553200" y="6248400"/>
            <a:ext cx="1897063" cy="4492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defRPr sz="1400">
                <a:solidFill>
                  <a:srgbClr val="000000"/>
                </a:solidFill>
              </a:defRPr>
            </a:lvl1pPr>
          </a:lstStyle>
          <a:p>
            <a:pPr>
              <a:defRPr/>
            </a:pPr>
            <a:fld id="{67ADB74B-C688-C245-BBA6-C8396E84222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fade/>
  </p:transition>
  <p:txStyles>
    <p:titleStyle>
      <a:lvl1pPr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mj-lt"/>
          <a:ea typeface="+mj-ea"/>
          <a:cs typeface="+mj-cs"/>
        </a:defRPr>
      </a:lvl1pPr>
      <a:lvl2pPr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cs typeface="ＭＳ Ｐゴシック" charset="-128"/>
        </a:defRPr>
      </a:lvl2pPr>
      <a:lvl3pPr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cs typeface="ＭＳ Ｐゴシック" charset="-128"/>
        </a:defRPr>
      </a:lvl3pPr>
      <a:lvl4pPr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cs typeface="ＭＳ Ｐゴシック" charset="-128"/>
        </a:defRPr>
      </a:lvl4pPr>
      <a:lvl5pPr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cs typeface="ＭＳ Ｐゴシック" charset="-128"/>
        </a:defRPr>
      </a:lvl5pPr>
      <a:lvl6pPr marL="2514600" indent="-228600"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defRPr>
      </a:lvl6pPr>
      <a:lvl7pPr marL="2971800" indent="-228600"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defRPr>
      </a:lvl7pPr>
      <a:lvl8pPr marL="3429000" indent="-228600"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defRPr>
      </a:lvl8pPr>
      <a:lvl9pPr marL="3886200" indent="-228600" algn="ctr" defTabSz="457200" rtl="0" eaLnBrk="0" fontAlgn="base" hangingPunct="0">
        <a:spcBef>
          <a:spcPct val="0"/>
        </a:spcBef>
        <a:spcAft>
          <a:spcPct val="0"/>
        </a:spcAft>
        <a:buClr>
          <a:srgbClr val="000000"/>
        </a:buClr>
        <a:buSzPct val="100000"/>
        <a:buFont typeface="Times New Roman" charset="0"/>
        <a:defRPr sz="4400">
          <a:solidFill>
            <a:srgbClr val="FFFFFF"/>
          </a:solidFill>
          <a:latin typeface="Times New Roman" charset="0"/>
          <a:ea typeface="ＭＳ Ｐゴシック" charset="-128"/>
        </a:defRPr>
      </a:lvl9pPr>
    </p:titleStyle>
    <p:bodyStyle>
      <a:lvl1pPr marL="342900" indent="-342900" algn="l" defTabSz="457200" rtl="0" eaLnBrk="0" fontAlgn="base" hangingPunct="0">
        <a:spcBef>
          <a:spcPts val="800"/>
        </a:spcBef>
        <a:spcAft>
          <a:spcPct val="0"/>
        </a:spcAft>
        <a:buClr>
          <a:srgbClr val="000000"/>
        </a:buClr>
        <a:buSzPct val="100000"/>
        <a:buFont typeface="Times New Roman" charset="0"/>
        <a:defRPr sz="3200">
          <a:solidFill>
            <a:srgbClr val="FFFFFF"/>
          </a:solidFill>
          <a:latin typeface="+mn-lt"/>
          <a:ea typeface="+mn-ea"/>
          <a:cs typeface="+mn-cs"/>
        </a:defRPr>
      </a:lvl1pPr>
      <a:lvl2pPr marL="742950" indent="-285750" algn="l" defTabSz="457200" rtl="0" eaLnBrk="0" fontAlgn="base" hangingPunct="0">
        <a:spcBef>
          <a:spcPts val="700"/>
        </a:spcBef>
        <a:spcAft>
          <a:spcPct val="0"/>
        </a:spcAft>
        <a:buClr>
          <a:srgbClr val="000000"/>
        </a:buClr>
        <a:buSzPct val="100000"/>
        <a:buFont typeface="Times New Roman" charset="0"/>
        <a:defRPr sz="2800">
          <a:solidFill>
            <a:srgbClr val="FFFFFF"/>
          </a:solidFill>
          <a:latin typeface="+mn-lt"/>
          <a:ea typeface="+mn-ea"/>
          <a:cs typeface="ＭＳ Ｐゴシック" charset="0"/>
        </a:defRPr>
      </a:lvl2pPr>
      <a:lvl3pPr marL="1143000" indent="-228600" algn="l" defTabSz="457200" rtl="0" eaLnBrk="0" fontAlgn="base" hangingPunct="0">
        <a:spcBef>
          <a:spcPts val="600"/>
        </a:spcBef>
        <a:spcAft>
          <a:spcPct val="0"/>
        </a:spcAft>
        <a:buClr>
          <a:srgbClr val="000000"/>
        </a:buClr>
        <a:buSzPct val="100000"/>
        <a:buFont typeface="Times New Roman" charset="0"/>
        <a:defRPr sz="2400">
          <a:solidFill>
            <a:srgbClr val="FFFFFF"/>
          </a:solidFill>
          <a:latin typeface="+mn-lt"/>
          <a:ea typeface="ヒラギノ角ゴ Pro W3" charset="-128"/>
          <a:cs typeface="ヒラギノ角ゴ Pro W3" charset="-128"/>
        </a:defRPr>
      </a:lvl3pPr>
      <a:lvl4pPr marL="1600200" indent="-228600" algn="l" defTabSz="457200" rtl="0" eaLnBrk="0" fontAlgn="base" hangingPunct="0">
        <a:spcBef>
          <a:spcPts val="500"/>
        </a:spcBef>
        <a:spcAft>
          <a:spcPct val="0"/>
        </a:spcAft>
        <a:buClr>
          <a:srgbClr val="000000"/>
        </a:buClr>
        <a:buSzPct val="100000"/>
        <a:buFont typeface="Times New Roman" charset="0"/>
        <a:defRPr sz="2000">
          <a:solidFill>
            <a:srgbClr val="FFFFFF"/>
          </a:solidFill>
          <a:latin typeface="+mn-lt"/>
          <a:ea typeface="ヒラギノ角ゴ Pro W3" charset="-128"/>
        </a:defRPr>
      </a:lvl4pPr>
      <a:lvl5pPr marL="2057400" indent="-228600" algn="l" defTabSz="457200" rtl="0" eaLnBrk="0" fontAlgn="base" hangingPunct="0">
        <a:spcBef>
          <a:spcPts val="500"/>
        </a:spcBef>
        <a:spcAft>
          <a:spcPct val="0"/>
        </a:spcAft>
        <a:buClr>
          <a:srgbClr val="000000"/>
        </a:buClr>
        <a:buSzPct val="100000"/>
        <a:buFont typeface="Times New Roman" charset="0"/>
        <a:defRPr sz="2000">
          <a:solidFill>
            <a:srgbClr val="FFFFFF"/>
          </a:solidFill>
          <a:latin typeface="+mn-lt"/>
          <a:ea typeface="ヒラギノ角ゴ Pro W3" charset="-128"/>
        </a:defRPr>
      </a:lvl5pPr>
      <a:lvl6pPr marL="2514600" indent="-228600" algn="l" defTabSz="457200" rtl="0" eaLnBrk="0" fontAlgn="base" hangingPunct="0">
        <a:spcBef>
          <a:spcPts val="500"/>
        </a:spcBef>
        <a:spcAft>
          <a:spcPct val="0"/>
        </a:spcAft>
        <a:buClr>
          <a:srgbClr val="000000"/>
        </a:buClr>
        <a:buSzPct val="100000"/>
        <a:buFont typeface="Times New Roman" charset="0"/>
        <a:defRPr sz="2000">
          <a:solidFill>
            <a:srgbClr val="FFFFFF"/>
          </a:solidFill>
          <a:latin typeface="+mn-lt"/>
          <a:ea typeface="+mn-ea"/>
        </a:defRPr>
      </a:lvl6pPr>
      <a:lvl7pPr marL="2971800" indent="-228600" algn="l" defTabSz="457200" rtl="0" eaLnBrk="0" fontAlgn="base" hangingPunct="0">
        <a:spcBef>
          <a:spcPts val="500"/>
        </a:spcBef>
        <a:spcAft>
          <a:spcPct val="0"/>
        </a:spcAft>
        <a:buClr>
          <a:srgbClr val="000000"/>
        </a:buClr>
        <a:buSzPct val="100000"/>
        <a:buFont typeface="Times New Roman" charset="0"/>
        <a:defRPr sz="2000">
          <a:solidFill>
            <a:srgbClr val="FFFFFF"/>
          </a:solidFill>
          <a:latin typeface="+mn-lt"/>
          <a:ea typeface="+mn-ea"/>
        </a:defRPr>
      </a:lvl7pPr>
      <a:lvl8pPr marL="3429000" indent="-228600" algn="l" defTabSz="457200" rtl="0" eaLnBrk="0" fontAlgn="base" hangingPunct="0">
        <a:spcBef>
          <a:spcPts val="500"/>
        </a:spcBef>
        <a:spcAft>
          <a:spcPct val="0"/>
        </a:spcAft>
        <a:buClr>
          <a:srgbClr val="000000"/>
        </a:buClr>
        <a:buSzPct val="100000"/>
        <a:buFont typeface="Times New Roman" charset="0"/>
        <a:defRPr sz="2000">
          <a:solidFill>
            <a:srgbClr val="FFFFFF"/>
          </a:solidFill>
          <a:latin typeface="+mn-lt"/>
          <a:ea typeface="+mn-ea"/>
        </a:defRPr>
      </a:lvl8pPr>
      <a:lvl9pPr marL="3886200" indent="-228600" algn="l" defTabSz="457200" rtl="0" eaLnBrk="0" fontAlgn="base" hangingPunct="0">
        <a:spcBef>
          <a:spcPts val="500"/>
        </a:spcBef>
        <a:spcAft>
          <a:spcPct val="0"/>
        </a:spcAft>
        <a:buClr>
          <a:srgbClr val="000000"/>
        </a:buClr>
        <a:buSzPct val="100000"/>
        <a:buFont typeface="Times New Roman" charset="0"/>
        <a:defRPr sz="2000">
          <a:solidFill>
            <a:srgbClr val="FFFFFF"/>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685800" y="22860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15362" name="Text Box 2"/>
          <p:cNvSpPr txBox="1">
            <a:spLocks noChangeArrowheads="1"/>
          </p:cNvSpPr>
          <p:nvPr/>
        </p:nvSpPr>
        <p:spPr bwMode="auto">
          <a:xfrm>
            <a:off x="1371600" y="3886200"/>
            <a:ext cx="6400800"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pic>
        <p:nvPicPr>
          <p:cNvPr id="2" name="Picture 1">
            <a:extLst>
              <a:ext uri="{FF2B5EF4-FFF2-40B4-BE49-F238E27FC236}">
                <a16:creationId xmlns:a16="http://schemas.microsoft.com/office/drawing/2014/main" id="{EAB9031B-6988-AF1C-3C9A-AC76B3915CA8}"/>
              </a:ext>
            </a:extLst>
          </p:cNvPr>
          <p:cNvPicPr>
            <a:picLocks noChangeAspect="1"/>
          </p:cNvPicPr>
          <p:nvPr/>
        </p:nvPicPr>
        <p:blipFill>
          <a:blip r:embed="rId3"/>
          <a:stretch>
            <a:fillRect/>
          </a:stretch>
        </p:blipFill>
        <p:spPr>
          <a:xfrm>
            <a:off x="1828800" y="2133600"/>
            <a:ext cx="5486400" cy="1765300"/>
          </a:xfrm>
          <a:prstGeom prst="rect">
            <a:avLst/>
          </a:prstGeom>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C24A2DBB-8053-4A89-66CB-B583AB0B4D90}"/>
              </a:ext>
            </a:extLst>
          </p:cNvPr>
          <p:cNvSpPr>
            <a:spLocks noGrp="1" noChangeArrowheads="1"/>
          </p:cNvSpPr>
          <p:nvPr>
            <p:ph type="title"/>
          </p:nvPr>
        </p:nvSpPr>
        <p:spPr>
          <a:xfrm>
            <a:off x="914400" y="1524000"/>
            <a:ext cx="7467600" cy="3124200"/>
          </a:xfrm>
        </p:spPr>
        <p:txBody>
          <a:bodyPr/>
          <a:lstStyle/>
          <a:p>
            <a:pPr>
              <a:lnSpc>
                <a:spcPct val="90000"/>
              </a:lnSpc>
            </a:pPr>
            <a:br>
              <a:rPr lang="en-GB" altLang="en-US" sz="3600"/>
            </a:br>
            <a:r>
              <a:rPr lang="en-GB" altLang="en-US" sz="3600"/>
              <a:t>The cross, O the wonderful cross</a:t>
            </a:r>
            <a:br>
              <a:rPr lang="en-GB" altLang="en-US" sz="3600"/>
            </a:br>
            <a:r>
              <a:rPr lang="en-GB" altLang="en-US" sz="3600"/>
              <a:t>What glory, what vict’ry I’ve found</a:t>
            </a:r>
            <a:br>
              <a:rPr lang="en-GB" altLang="en-US" sz="3600"/>
            </a:br>
            <a:r>
              <a:rPr lang="en-GB" altLang="en-US" sz="3600"/>
              <a:t>I’ll come to the wonderful cross</a:t>
            </a:r>
            <a:br>
              <a:rPr lang="en-GB" altLang="en-US" sz="3600"/>
            </a:br>
            <a:r>
              <a:rPr lang="en-GB" altLang="en-US" sz="3600"/>
              <a:t>And my whole life I lay down</a:t>
            </a:r>
            <a:br>
              <a:rPr lang="en-GB" altLang="en-US" sz="3600"/>
            </a:br>
            <a:br>
              <a:rPr lang="en-GB" altLang="en-US" sz="3600"/>
            </a:br>
            <a:r>
              <a:rPr lang="en-GB" altLang="en-US" sz="3600"/>
              <a:t>And my whole life I lay down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D894A27-18F9-E362-86D7-E37B5219A4BD}"/>
              </a:ext>
            </a:extLst>
          </p:cNvPr>
          <p:cNvSpPr>
            <a:spLocks noGrp="1" noChangeArrowheads="1"/>
          </p:cNvSpPr>
          <p:nvPr>
            <p:ph type="title"/>
          </p:nvPr>
        </p:nvSpPr>
        <p:spPr>
          <a:xfrm>
            <a:off x="914400" y="1524000"/>
            <a:ext cx="7467600" cy="3124200"/>
          </a:xfrm>
        </p:spPr>
        <p:txBody>
          <a:bodyPr/>
          <a:lstStyle/>
          <a:p>
            <a:pPr>
              <a:lnSpc>
                <a:spcPct val="90000"/>
              </a:lnSpc>
            </a:pPr>
            <a:br>
              <a:rPr lang="en-GB" altLang="en-US" sz="3600"/>
            </a:br>
            <a:r>
              <a:rPr lang="en-GB" altLang="en-US" sz="3600"/>
              <a:t>The cross, O the wonderful cross</a:t>
            </a:r>
            <a:br>
              <a:rPr lang="en-GB" altLang="en-US" sz="3600"/>
            </a:br>
            <a:r>
              <a:rPr lang="en-GB" altLang="en-US" sz="3600"/>
              <a:t>What glory, what vict’ry I’ve found</a:t>
            </a:r>
            <a:br>
              <a:rPr lang="en-GB" altLang="en-US" sz="3600"/>
            </a:br>
            <a:r>
              <a:rPr lang="en-GB" altLang="en-US" sz="3600"/>
              <a:t>I’ll come to the wonderful cross</a:t>
            </a:r>
            <a:br>
              <a:rPr lang="en-GB" altLang="en-US" sz="3600"/>
            </a:br>
            <a:r>
              <a:rPr lang="en-GB" altLang="en-US" sz="3600"/>
              <a:t>And my whole life I lay down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25511-2419-AC9E-9894-6C7D0E181355}"/>
            </a:ext>
          </a:extLst>
        </p:cNvPr>
        <p:cNvGrpSpPr/>
        <p:nvPr/>
      </p:nvGrpSpPr>
      <p:grpSpPr>
        <a:xfrm>
          <a:off x="0" y="0"/>
          <a:ext cx="0" cy="0"/>
          <a:chOff x="0" y="0"/>
          <a:chExt cx="0" cy="0"/>
        </a:xfrm>
      </p:grpSpPr>
      <p:sp>
        <p:nvSpPr>
          <p:cNvPr id="51201" name="Text Box 1">
            <a:extLst>
              <a:ext uri="{FF2B5EF4-FFF2-40B4-BE49-F238E27FC236}">
                <a16:creationId xmlns:a16="http://schemas.microsoft.com/office/drawing/2014/main" id="{CFE0D7C0-E1E7-FE6C-C82B-DBA960D2804A}"/>
              </a:ext>
            </a:extLst>
          </p:cNvPr>
          <p:cNvSpPr txBox="1">
            <a:spLocks noChangeArrowheads="1"/>
          </p:cNvSpPr>
          <p:nvPr/>
        </p:nvSpPr>
        <p:spPr bwMode="auto">
          <a:xfrm>
            <a:off x="685800" y="228600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p>
        </p:txBody>
      </p:sp>
      <p:sp>
        <p:nvSpPr>
          <p:cNvPr id="51202" name="Text Box 2">
            <a:extLst>
              <a:ext uri="{FF2B5EF4-FFF2-40B4-BE49-F238E27FC236}">
                <a16:creationId xmlns:a16="http://schemas.microsoft.com/office/drawing/2014/main" id="{EF250711-E7E1-6766-A07E-9A60559113C9}"/>
              </a:ext>
            </a:extLst>
          </p:cNvPr>
          <p:cNvSpPr txBox="1">
            <a:spLocks noChangeArrowheads="1"/>
          </p:cNvSpPr>
          <p:nvPr/>
        </p:nvSpPr>
        <p:spPr bwMode="auto">
          <a:xfrm>
            <a:off x="1371600" y="3886200"/>
            <a:ext cx="64008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p>
        </p:txBody>
      </p:sp>
    </p:spTree>
    <p:extLst>
      <p:ext uri="{BB962C8B-B14F-4D97-AF65-F5344CB8AC3E}">
        <p14:creationId xmlns:p14="http://schemas.microsoft.com/office/powerpoint/2010/main" val="838592395"/>
      </p:ext>
    </p:extLst>
  </p:cSld>
  <p:clrMapOvr>
    <a:masterClrMapping/>
  </p:clrMapOvr>
  <p:transition spd="slow">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36E8575-CAF1-D28A-47F0-C98396785910}"/>
              </a:ext>
            </a:extLst>
          </p:cNvPr>
          <p:cNvSpPr>
            <a:spLocks noGrp="1" noChangeArrowheads="1"/>
          </p:cNvSpPr>
          <p:nvPr>
            <p:ph type="ctrTitle"/>
          </p:nvPr>
        </p:nvSpPr>
        <p:spPr>
          <a:xfrm>
            <a:off x="685800" y="2286000"/>
            <a:ext cx="7772400" cy="1143000"/>
          </a:xfrm>
        </p:spPr>
        <p:txBody>
          <a:bodyPr/>
          <a:lstStyle/>
          <a:p>
            <a:r>
              <a:rPr lang="en-US" altLang="en-US" sz="6000" b="1"/>
              <a:t>Remember And Proclaim</a:t>
            </a:r>
            <a:br>
              <a:rPr lang="en-US" altLang="en-US" sz="6000"/>
            </a:br>
            <a:endParaRPr lang="en-US" altLang="en-US">
              <a:solidFill>
                <a:schemeClr val="tx1"/>
              </a:solidFill>
            </a:endParaRPr>
          </a:p>
        </p:txBody>
      </p:sp>
      <p:sp>
        <p:nvSpPr>
          <p:cNvPr id="3075" name="Rectangle 3">
            <a:extLst>
              <a:ext uri="{FF2B5EF4-FFF2-40B4-BE49-F238E27FC236}">
                <a16:creationId xmlns:a16="http://schemas.microsoft.com/office/drawing/2014/main" id="{2C332A31-C7EA-9BFD-60F3-26208A8188D0}"/>
              </a:ext>
            </a:extLst>
          </p:cNvPr>
          <p:cNvSpPr>
            <a:spLocks noGrp="1" noChangeArrowheads="1"/>
          </p:cNvSpPr>
          <p:nvPr>
            <p:ph type="subTitle" idx="1"/>
          </p:nvPr>
        </p:nvSpPr>
        <p:spPr>
          <a:xfrm>
            <a:off x="1371600" y="4953000"/>
            <a:ext cx="6400800" cy="1752600"/>
          </a:xfrm>
        </p:spPr>
        <p:txBody>
          <a:bodyPr/>
          <a:lstStyle/>
          <a:p>
            <a:r>
              <a:rPr lang="en-US" altLang="en-US" sz="1800"/>
              <a:t>Shoreacres Bible Chapel Copyright #2216-080-734021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59F085-B413-8406-1810-C7588ECBAB4A}"/>
              </a:ext>
            </a:extLst>
          </p:cNvPr>
          <p:cNvSpPr>
            <a:spLocks noGrp="1" noChangeArrowheads="1"/>
          </p:cNvSpPr>
          <p:nvPr>
            <p:ph type="title"/>
          </p:nvPr>
        </p:nvSpPr>
        <p:spPr>
          <a:xfrm>
            <a:off x="685800" y="2362200"/>
            <a:ext cx="7772400" cy="1143000"/>
          </a:xfrm>
        </p:spPr>
        <p:txBody>
          <a:bodyPr/>
          <a:lstStyle/>
          <a:p>
            <a:r>
              <a:rPr lang="en-CA" altLang="en-US" sz="3200"/>
              <a:t>As we gather round this table</a:t>
            </a:r>
            <a:br>
              <a:rPr lang="en-CA" altLang="en-US" sz="3200"/>
            </a:br>
            <a:r>
              <a:rPr lang="en-CA" altLang="en-US" sz="3200"/>
              <a:t>We remember and proclaim</a:t>
            </a:r>
            <a:br>
              <a:rPr lang="en-CA" altLang="en-US" sz="3200"/>
            </a:br>
            <a:r>
              <a:rPr lang="en-CA" altLang="en-US" sz="3200"/>
              <a:t>Christ has died, Christ is risen</a:t>
            </a:r>
            <a:br>
              <a:rPr lang="en-CA" altLang="en-US" sz="3200"/>
            </a:br>
            <a:r>
              <a:rPr lang="en-CA" altLang="en-US" sz="3200"/>
              <a:t>Christ will come again</a:t>
            </a:r>
            <a:br>
              <a:rPr lang="en-CA" altLang="en-US" sz="3200"/>
            </a:br>
            <a:r>
              <a:rPr lang="en-CA" altLang="en-US" sz="3200"/>
              <a:t>There's nothing to fear and everything to gain</a:t>
            </a:r>
            <a:br>
              <a:rPr lang="en-CA" altLang="en-US" sz="3200"/>
            </a:br>
            <a:r>
              <a:rPr lang="en-CA" altLang="en-US" sz="3200"/>
              <a:t>And so we gather here to remember</a:t>
            </a:r>
            <a:br>
              <a:rPr lang="en-CA" altLang="en-US" sz="3200"/>
            </a:br>
            <a:r>
              <a:rPr lang="en-CA" altLang="en-US" sz="3200"/>
              <a:t>To remember and proclaim</a:t>
            </a:r>
            <a:endParaRPr lang="en-US" altLang="en-US" sz="3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D79A7CA3-6197-5542-190E-6B6641177975}"/>
              </a:ext>
            </a:extLst>
          </p:cNvPr>
          <p:cNvSpPr>
            <a:spLocks noGrp="1" noChangeArrowheads="1"/>
          </p:cNvSpPr>
          <p:nvPr>
            <p:ph type="title"/>
          </p:nvPr>
        </p:nvSpPr>
        <p:spPr>
          <a:xfrm>
            <a:off x="304800" y="2590800"/>
            <a:ext cx="8458200" cy="1143000"/>
          </a:xfrm>
        </p:spPr>
        <p:txBody>
          <a:bodyPr/>
          <a:lstStyle/>
          <a:p>
            <a:r>
              <a:rPr lang="en-CA" altLang="en-US" sz="3200"/>
              <a:t>Every footstep tells the story</a:t>
            </a:r>
            <a:br>
              <a:rPr lang="en-CA" altLang="en-US" sz="3200"/>
            </a:br>
            <a:r>
              <a:rPr lang="en-CA" altLang="en-US" sz="3200"/>
              <a:t>As the people join the feast</a:t>
            </a:r>
            <a:br>
              <a:rPr lang="en-CA" altLang="en-US" sz="3200"/>
            </a:br>
            <a:r>
              <a:rPr lang="en-CA" altLang="en-US" sz="3200"/>
              <a:t>We remember his blood and body</a:t>
            </a:r>
            <a:br>
              <a:rPr lang="en-CA" altLang="en-US" sz="3200"/>
            </a:br>
            <a:r>
              <a:rPr lang="en-CA" altLang="en-US" sz="3200"/>
              <a:t>Broken for you and me</a:t>
            </a:r>
            <a:br>
              <a:rPr lang="en-CA" altLang="en-US" sz="3200"/>
            </a:br>
            <a:r>
              <a:rPr lang="en-CA" altLang="en-US" sz="3200"/>
              <a:t>One step and we remember</a:t>
            </a:r>
            <a:br>
              <a:rPr lang="en-CA" altLang="en-US" sz="3200"/>
            </a:br>
            <a:r>
              <a:rPr lang="en-CA" altLang="en-US" sz="3200"/>
              <a:t>The other we proclaim</a:t>
            </a:r>
            <a:br>
              <a:rPr lang="en-CA" altLang="en-US" sz="3200"/>
            </a:br>
            <a:r>
              <a:rPr lang="en-CA" altLang="en-US" sz="3200"/>
              <a:t>His death until He comes</a:t>
            </a:r>
            <a:br>
              <a:rPr lang="en-CA" altLang="en-US" sz="3200"/>
            </a:br>
            <a:r>
              <a:rPr lang="en-CA" altLang="en-US" sz="3200"/>
              <a:t>O He's coming back</a:t>
            </a:r>
            <a:br>
              <a:rPr lang="en-CA" altLang="en-US" sz="3200"/>
            </a:br>
            <a:r>
              <a:rPr lang="en-CA" altLang="en-US" sz="3200"/>
              <a:t>He's coming back again!</a:t>
            </a:r>
            <a:endParaRPr lang="en-US" altLang="en-US" sz="32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32AD15D9-D7A8-E5AA-83F2-C0CF96F69EC5}"/>
              </a:ext>
            </a:extLst>
          </p:cNvPr>
          <p:cNvSpPr>
            <a:spLocks noGrp="1" noChangeArrowheads="1"/>
          </p:cNvSpPr>
          <p:nvPr>
            <p:ph type="title"/>
          </p:nvPr>
        </p:nvSpPr>
        <p:spPr>
          <a:xfrm>
            <a:off x="468313" y="2133600"/>
            <a:ext cx="8207375" cy="1143000"/>
          </a:xfrm>
        </p:spPr>
        <p:txBody>
          <a:bodyPr/>
          <a:lstStyle/>
          <a:p>
            <a:br>
              <a:rPr lang="en-CA" altLang="en-US" sz="3200"/>
            </a:br>
            <a:r>
              <a:rPr lang="en-CA" altLang="en-US" sz="3200"/>
              <a:t>And every time we break the bread</a:t>
            </a:r>
            <a:br>
              <a:rPr lang="en-CA" altLang="en-US" sz="3200"/>
            </a:br>
            <a:r>
              <a:rPr lang="en-CA" altLang="en-US" sz="3200"/>
              <a:t>We drink the wine,</a:t>
            </a:r>
            <a:br>
              <a:rPr lang="en-CA" altLang="en-US" sz="3200"/>
            </a:br>
            <a:r>
              <a:rPr lang="en-CA" altLang="en-US" sz="3200"/>
              <a:t>I can hear the song in my heart and my head,</a:t>
            </a:r>
            <a:br>
              <a:rPr lang="en-CA" altLang="en-US" sz="3200"/>
            </a:br>
            <a:r>
              <a:rPr lang="en-CA" altLang="en-US" sz="3200"/>
              <a:t>And I sing along...</a:t>
            </a:r>
            <a:br>
              <a:rPr lang="en-CA" altLang="en-US" sz="3200"/>
            </a:br>
            <a:r>
              <a:rPr lang="en-CA" altLang="en-US" sz="3200"/>
              <a:t>We remember, we proclaim</a:t>
            </a:r>
            <a:br>
              <a:rPr lang="en-CA" altLang="en-US" sz="3200"/>
            </a:br>
            <a:r>
              <a:rPr lang="en-CA" altLang="en-US" sz="3200"/>
              <a:t>His death until he comes again!</a:t>
            </a:r>
            <a:br>
              <a:rPr lang="en-CA" altLang="en-US" sz="3200"/>
            </a:br>
            <a:r>
              <a:rPr lang="en-CA" altLang="en-US" sz="3200"/>
              <a:t>We remember, we proclaim</a:t>
            </a:r>
            <a:br>
              <a:rPr lang="en-CA" altLang="en-US" sz="3200"/>
            </a:br>
            <a:r>
              <a:rPr lang="en-CA" altLang="en-US" sz="3200"/>
              <a:t>Christ has died, Christ has risen,</a:t>
            </a:r>
            <a:br>
              <a:rPr lang="en-CA" altLang="en-US" sz="3200"/>
            </a:br>
            <a:r>
              <a:rPr lang="en-CA" altLang="en-US" sz="3200"/>
              <a:t>Christ will come again!</a:t>
            </a:r>
            <a:endParaRPr lang="en-US" altLang="en-US" sz="32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47F75E98-DC58-C74F-EDA1-FB7932FB1D12}"/>
              </a:ext>
            </a:extLst>
          </p:cNvPr>
          <p:cNvSpPr>
            <a:spLocks noGrp="1" noChangeArrowheads="1"/>
          </p:cNvSpPr>
          <p:nvPr>
            <p:ph type="title"/>
          </p:nvPr>
        </p:nvSpPr>
        <p:spPr>
          <a:xfrm>
            <a:off x="304800" y="2590800"/>
            <a:ext cx="8458200" cy="1143000"/>
          </a:xfrm>
        </p:spPr>
        <p:txBody>
          <a:bodyPr/>
          <a:lstStyle/>
          <a:p>
            <a:r>
              <a:rPr lang="en-CA" altLang="en-US" sz="3200"/>
              <a:t>Now we join with friends and neighbors</a:t>
            </a:r>
            <a:br>
              <a:rPr lang="en-CA" altLang="en-US" sz="3200"/>
            </a:br>
            <a:r>
              <a:rPr lang="en-CA" altLang="en-US" sz="3200"/>
              <a:t>To celebrate again</a:t>
            </a:r>
            <a:br>
              <a:rPr lang="en-CA" altLang="en-US" sz="3200"/>
            </a:br>
            <a:r>
              <a:rPr lang="en-CA" altLang="en-US" sz="3200"/>
              <a:t>Around a different kind of table</a:t>
            </a:r>
            <a:br>
              <a:rPr lang="en-CA" altLang="en-US" sz="3200"/>
            </a:br>
            <a:r>
              <a:rPr lang="en-CA" altLang="en-US" sz="3200"/>
              <a:t>We remember just the same.</a:t>
            </a:r>
            <a:br>
              <a:rPr lang="en-CA" altLang="en-US" sz="3200"/>
            </a:br>
            <a:r>
              <a:rPr lang="en-CA" altLang="en-US" sz="3200"/>
              <a:t>This feast, it is a battle</a:t>
            </a:r>
            <a:br>
              <a:rPr lang="en-CA" altLang="en-US" sz="3200"/>
            </a:br>
            <a:r>
              <a:rPr lang="en-CA" altLang="en-US" sz="3200"/>
              <a:t>That we wage against the night,</a:t>
            </a:r>
            <a:br>
              <a:rPr lang="en-CA" altLang="en-US" sz="3200"/>
            </a:br>
            <a:r>
              <a:rPr lang="en-CA" altLang="en-US" sz="3200"/>
              <a:t>This joy is just a shadow of the resurrection</a:t>
            </a:r>
            <a:br>
              <a:rPr lang="en-CA" altLang="en-US" sz="3200"/>
            </a:br>
            <a:r>
              <a:rPr lang="en-CA" altLang="en-US" sz="3200"/>
              <a:t>Of the resurrection life!</a:t>
            </a:r>
            <a:endParaRPr lang="en-US" altLang="en-US" sz="3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CCB84E2-2733-9CBA-A09C-6446E2052284}"/>
              </a:ext>
            </a:extLst>
          </p:cNvPr>
          <p:cNvSpPr>
            <a:spLocks noGrp="1" noChangeArrowheads="1"/>
          </p:cNvSpPr>
          <p:nvPr>
            <p:ph type="title"/>
          </p:nvPr>
        </p:nvSpPr>
        <p:spPr>
          <a:xfrm>
            <a:off x="304800" y="2590800"/>
            <a:ext cx="8458200" cy="1143000"/>
          </a:xfrm>
        </p:spPr>
        <p:txBody>
          <a:bodyPr/>
          <a:lstStyle/>
          <a:p>
            <a:r>
              <a:rPr lang="en-CA" altLang="en-US" sz="3200"/>
              <a:t>And every time we break the bread,</a:t>
            </a:r>
            <a:br>
              <a:rPr lang="en-CA" altLang="en-US" sz="3200"/>
            </a:br>
            <a:r>
              <a:rPr lang="en-CA" altLang="en-US" sz="3200"/>
              <a:t>We drink the wine,</a:t>
            </a:r>
            <a:br>
              <a:rPr lang="en-CA" altLang="en-US" sz="3200"/>
            </a:br>
            <a:r>
              <a:rPr lang="en-CA" altLang="en-US" sz="3200"/>
              <a:t>I can hear the song in my heart and my head,</a:t>
            </a:r>
            <a:br>
              <a:rPr lang="en-CA" altLang="en-US" sz="3200"/>
            </a:br>
            <a:r>
              <a:rPr lang="en-CA" altLang="en-US" sz="3200"/>
              <a:t>And I sing along...</a:t>
            </a:r>
            <a:br>
              <a:rPr lang="en-CA" altLang="en-US" sz="3200"/>
            </a:br>
            <a:r>
              <a:rPr lang="en-CA" altLang="en-US" sz="3200"/>
              <a:t>We remember, we proclaim</a:t>
            </a:r>
            <a:br>
              <a:rPr lang="en-CA" altLang="en-US" sz="3200"/>
            </a:br>
            <a:r>
              <a:rPr lang="en-CA" altLang="en-US" sz="3200"/>
              <a:t>His death until he comes again!</a:t>
            </a:r>
            <a:br>
              <a:rPr lang="en-CA" altLang="en-US" sz="3200"/>
            </a:br>
            <a:r>
              <a:rPr lang="en-CA" altLang="en-US" sz="3200"/>
              <a:t>We remember, we proclaim:</a:t>
            </a:r>
            <a:br>
              <a:rPr lang="en-CA" altLang="en-US" sz="3200"/>
            </a:br>
            <a:r>
              <a:rPr lang="en-CA" altLang="en-US" sz="3200"/>
              <a:t>Christ has died, Christ has risen,</a:t>
            </a:r>
            <a:br>
              <a:rPr lang="en-CA" altLang="en-US" sz="3200"/>
            </a:br>
            <a:r>
              <a:rPr lang="en-CA" altLang="en-US" sz="3200"/>
              <a:t>Christ will come again!</a:t>
            </a:r>
            <a:endParaRPr lang="en-US" altLang="en-US" sz="32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D0FB4B0-1A53-AB55-559E-6D1C6E0108B8}"/>
              </a:ext>
            </a:extLst>
          </p:cNvPr>
          <p:cNvSpPr>
            <a:spLocks noGrp="1" noChangeArrowheads="1"/>
          </p:cNvSpPr>
          <p:nvPr>
            <p:ph type="title"/>
          </p:nvPr>
        </p:nvSpPr>
        <p:spPr>
          <a:xfrm>
            <a:off x="304800" y="2590800"/>
            <a:ext cx="8458200" cy="1143000"/>
          </a:xfrm>
        </p:spPr>
        <p:txBody>
          <a:bodyPr/>
          <a:lstStyle/>
          <a:p>
            <a:r>
              <a:rPr lang="en-CA" altLang="en-US" sz="3200"/>
              <a:t>We remember, we proclaim</a:t>
            </a:r>
            <a:br>
              <a:rPr lang="en-CA" altLang="en-US" sz="3200"/>
            </a:br>
            <a:r>
              <a:rPr lang="en-CA" altLang="en-US" sz="3200"/>
              <a:t>His death until he comes again!</a:t>
            </a:r>
            <a:br>
              <a:rPr lang="en-CA" altLang="en-US" sz="3200"/>
            </a:br>
            <a:r>
              <a:rPr lang="en-CA" altLang="en-US" sz="3200"/>
              <a:t>We remember, we proclaim</a:t>
            </a:r>
            <a:br>
              <a:rPr lang="en-CA" altLang="en-US" sz="3200"/>
            </a:br>
            <a:r>
              <a:rPr lang="en-CA" altLang="en-US" sz="3200"/>
              <a:t>Christ has died, Christ has risen,</a:t>
            </a:r>
            <a:br>
              <a:rPr lang="en-CA" altLang="en-US" sz="3200"/>
            </a:br>
            <a:r>
              <a:rPr lang="en-CA" altLang="en-US" sz="3200"/>
              <a:t>Christ will come again!</a:t>
            </a:r>
            <a:endParaRPr lang="en-US" altLang="en-US" sz="3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 Box 1"/>
          <p:cNvSpPr txBox="1">
            <a:spLocks noChangeArrowheads="1"/>
          </p:cNvSpPr>
          <p:nvPr/>
        </p:nvSpPr>
        <p:spPr bwMode="auto">
          <a:xfrm>
            <a:off x="685800" y="228600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p>
        </p:txBody>
      </p:sp>
      <p:sp>
        <p:nvSpPr>
          <p:cNvPr id="51202" name="Text Box 2"/>
          <p:cNvSpPr txBox="1">
            <a:spLocks noChangeArrowheads="1"/>
          </p:cNvSpPr>
          <p:nvPr/>
        </p:nvSpPr>
        <p:spPr bwMode="auto">
          <a:xfrm>
            <a:off x="1371600" y="3886200"/>
            <a:ext cx="64008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p>
        </p:txBody>
      </p:sp>
    </p:spTree>
    <p:extLst>
      <p:ext uri="{BB962C8B-B14F-4D97-AF65-F5344CB8AC3E}">
        <p14:creationId xmlns:p14="http://schemas.microsoft.com/office/powerpoint/2010/main" val="2921569497"/>
      </p:ext>
    </p:extLst>
  </p:cSld>
  <p:clrMapOvr>
    <a:masterClrMapping/>
  </p:clrMapOvr>
  <p:transition spd="slow">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F627B-F2CE-958D-65AF-CCC76CE472E9}"/>
            </a:ext>
          </a:extLst>
        </p:cNvPr>
        <p:cNvGrpSpPr/>
        <p:nvPr/>
      </p:nvGrpSpPr>
      <p:grpSpPr>
        <a:xfrm>
          <a:off x="0" y="0"/>
          <a:ext cx="0" cy="0"/>
          <a:chOff x="0" y="0"/>
          <a:chExt cx="0" cy="0"/>
        </a:xfrm>
      </p:grpSpPr>
      <p:sp>
        <p:nvSpPr>
          <p:cNvPr id="51201" name="Text Box 1">
            <a:extLst>
              <a:ext uri="{FF2B5EF4-FFF2-40B4-BE49-F238E27FC236}">
                <a16:creationId xmlns:a16="http://schemas.microsoft.com/office/drawing/2014/main" id="{BC175699-5C40-367F-F33C-789E186AFCA0}"/>
              </a:ext>
            </a:extLst>
          </p:cNvPr>
          <p:cNvSpPr txBox="1">
            <a:spLocks noChangeArrowheads="1"/>
          </p:cNvSpPr>
          <p:nvPr/>
        </p:nvSpPr>
        <p:spPr bwMode="auto">
          <a:xfrm>
            <a:off x="685800" y="228600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
        <p:nvSpPr>
          <p:cNvPr id="51202" name="Text Box 2">
            <a:extLst>
              <a:ext uri="{FF2B5EF4-FFF2-40B4-BE49-F238E27FC236}">
                <a16:creationId xmlns:a16="http://schemas.microsoft.com/office/drawing/2014/main" id="{EA4776AC-7781-9AFB-2478-C95D0ED70778}"/>
              </a:ext>
            </a:extLst>
          </p:cNvPr>
          <p:cNvSpPr txBox="1">
            <a:spLocks noChangeArrowheads="1"/>
          </p:cNvSpPr>
          <p:nvPr/>
        </p:nvSpPr>
        <p:spPr bwMode="auto">
          <a:xfrm>
            <a:off x="1371600" y="3886200"/>
            <a:ext cx="6400800"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a:p>
        </p:txBody>
      </p:sp>
    </p:spTree>
    <p:extLst>
      <p:ext uri="{BB962C8B-B14F-4D97-AF65-F5344CB8AC3E}">
        <p14:creationId xmlns:p14="http://schemas.microsoft.com/office/powerpoint/2010/main" val="1181205596"/>
      </p:ext>
    </p:extLst>
  </p:cSld>
  <p:clrMapOvr>
    <a:masterClrMapping/>
  </p:clrMapOvr>
  <p:transition spd="slow">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685800" y="228600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p>
        </p:txBody>
      </p:sp>
      <p:sp>
        <p:nvSpPr>
          <p:cNvPr id="15362" name="Text Box 2"/>
          <p:cNvSpPr txBox="1">
            <a:spLocks noChangeArrowheads="1"/>
          </p:cNvSpPr>
          <p:nvPr/>
        </p:nvSpPr>
        <p:spPr bwMode="auto">
          <a:xfrm>
            <a:off x="1371600" y="3886200"/>
            <a:ext cx="64008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a:p>
        </p:txBody>
      </p:sp>
      <p:pic>
        <p:nvPicPr>
          <p:cNvPr id="2" name="Picture 1">
            <a:extLst>
              <a:ext uri="{FF2B5EF4-FFF2-40B4-BE49-F238E27FC236}">
                <a16:creationId xmlns:a16="http://schemas.microsoft.com/office/drawing/2014/main" id="{EAB9031B-6988-AF1C-3C9A-AC76B3915CA8}"/>
              </a:ext>
            </a:extLst>
          </p:cNvPr>
          <p:cNvPicPr>
            <a:picLocks noChangeAspect="1"/>
          </p:cNvPicPr>
          <p:nvPr/>
        </p:nvPicPr>
        <p:blipFill>
          <a:blip r:embed="rId3"/>
          <a:stretch>
            <a:fillRect/>
          </a:stretch>
        </p:blipFill>
        <p:spPr>
          <a:xfrm>
            <a:off x="1828800" y="2133600"/>
            <a:ext cx="5486400" cy="17653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7765223"/>
      </p:ext>
    </p:extLst>
  </p:cSld>
  <p:clrMapOvr>
    <a:masterClrMapping/>
  </p:clrMapOvr>
  <p:transition spd="slow">
    <p:fade/>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F1E32146-4611-42C0-91B6-C5C6C61E0341}"/>
              </a:ext>
            </a:extLst>
          </p:cNvPr>
          <p:cNvSpPr>
            <a:spLocks noGrp="1" noChangeArrowheads="1"/>
          </p:cNvSpPr>
          <p:nvPr>
            <p:ph type="ctrTitle"/>
          </p:nvPr>
        </p:nvSpPr>
        <p:spPr>
          <a:xfrm>
            <a:off x="685800" y="1905000"/>
            <a:ext cx="7772400" cy="1371600"/>
          </a:xfrm>
        </p:spPr>
        <p:txBody>
          <a:bodyPr anchor="ctr"/>
          <a:lstStyle/>
          <a:p>
            <a:r>
              <a:rPr lang="en-GB" altLang="en-US" b="1"/>
              <a:t>The Wonder Of Your Cross</a:t>
            </a:r>
            <a:endParaRPr lang="en-GB" altLang="en-US" sz="4800" b="1"/>
          </a:p>
        </p:txBody>
      </p:sp>
      <p:sp>
        <p:nvSpPr>
          <p:cNvPr id="3075" name="Rectangle 3">
            <a:extLst>
              <a:ext uri="{FF2B5EF4-FFF2-40B4-BE49-F238E27FC236}">
                <a16:creationId xmlns:a16="http://schemas.microsoft.com/office/drawing/2014/main" id="{826903BF-D8DF-033C-25D6-F764AD3F6256}"/>
              </a:ext>
            </a:extLst>
          </p:cNvPr>
          <p:cNvSpPr>
            <a:spLocks noGrp="1" noChangeArrowheads="1"/>
          </p:cNvSpPr>
          <p:nvPr>
            <p:ph type="subTitle" idx="1"/>
          </p:nvPr>
        </p:nvSpPr>
        <p:spPr>
          <a:xfrm>
            <a:off x="1371600" y="4724400"/>
            <a:ext cx="6400800" cy="914400"/>
          </a:xfrm>
        </p:spPr>
        <p:txBody>
          <a:bodyPr/>
          <a:lstStyle/>
          <a:p>
            <a:endParaRPr lang="en-US" altLang="en-US" sz="1000"/>
          </a:p>
          <a:p>
            <a:endParaRPr lang="en-US" altLang="en-US" sz="1000"/>
          </a:p>
          <a:p>
            <a:endParaRPr lang="en-US" altLang="en-US" sz="1000"/>
          </a:p>
          <a:p>
            <a:r>
              <a:rPr lang="en-US" altLang="en-US" sz="1000"/>
              <a:t>Shoreacres Bible Chapel Copyright #2216-080-734021</a:t>
            </a:r>
            <a:endParaRPr lang="en-GB" altLang="en-US" sz="3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a:extLst>
              <a:ext uri="{FF2B5EF4-FFF2-40B4-BE49-F238E27FC236}">
                <a16:creationId xmlns:a16="http://schemas.microsoft.com/office/drawing/2014/main" id="{77650489-741C-3414-CFEA-37A3AD87981A}"/>
              </a:ext>
            </a:extLst>
          </p:cNvPr>
          <p:cNvSpPr>
            <a:spLocks noGrp="1" noChangeArrowheads="1"/>
          </p:cNvSpPr>
          <p:nvPr>
            <p:ph type="title"/>
          </p:nvPr>
        </p:nvSpPr>
        <p:spPr>
          <a:xfrm>
            <a:off x="762000" y="1905000"/>
            <a:ext cx="8001000" cy="2895600"/>
          </a:xfrm>
        </p:spPr>
        <p:txBody>
          <a:bodyPr/>
          <a:lstStyle/>
          <a:p>
            <a:pPr>
              <a:lnSpc>
                <a:spcPct val="90000"/>
              </a:lnSpc>
            </a:pPr>
            <a:r>
              <a:rPr lang="en-GB" altLang="en-US" sz="3600"/>
              <a:t>The wonder of Your cross </a:t>
            </a:r>
            <a:br>
              <a:rPr lang="en-GB" altLang="en-US" sz="3600"/>
            </a:br>
            <a:r>
              <a:rPr lang="en-GB" altLang="en-US" sz="3600"/>
              <a:t>shall be our meditation</a:t>
            </a:r>
            <a:br>
              <a:rPr lang="en-GB" altLang="en-US" sz="3600"/>
            </a:br>
            <a:r>
              <a:rPr lang="en-GB" altLang="en-US" sz="3600"/>
              <a:t>To gather in that shadow </a:t>
            </a:r>
            <a:br>
              <a:rPr lang="en-GB" altLang="en-US" sz="3600"/>
            </a:br>
            <a:r>
              <a:rPr lang="en-GB" altLang="en-US" sz="3600"/>
              <a:t>as the sun went down</a:t>
            </a:r>
            <a:br>
              <a:rPr lang="en-GB" altLang="en-US" sz="3600"/>
            </a:br>
            <a:r>
              <a:rPr lang="en-GB" altLang="en-US" sz="3600"/>
              <a:t>To weep with those </a:t>
            </a:r>
            <a:br>
              <a:rPr lang="en-GB" altLang="en-US" sz="3600"/>
            </a:br>
            <a:r>
              <a:rPr lang="en-GB" altLang="en-US" sz="3600"/>
              <a:t>who thought that You were leaving</a:t>
            </a:r>
            <a:br>
              <a:rPr lang="en-GB" altLang="en-US" sz="3600"/>
            </a:br>
            <a:r>
              <a:rPr lang="en-GB" altLang="en-US" sz="3600"/>
              <a:t>You were leaving Jesus</a:t>
            </a:r>
            <a:br>
              <a:rPr lang="en-GB" altLang="en-US" sz="3600"/>
            </a:br>
            <a:r>
              <a:rPr lang="en-GB" altLang="en-US" sz="3600"/>
              <a:t>The humble King who never wore an earthly crown.</a:t>
            </a:r>
            <a:br>
              <a:rPr lang="en-GB" altLang="en-US" sz="3600"/>
            </a:br>
            <a:endParaRPr lang="en-GB" altLang="en-US" sz="36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03E48D0-D297-7D96-EDE1-3648BEB9A4F9}"/>
              </a:ext>
            </a:extLst>
          </p:cNvPr>
          <p:cNvSpPr>
            <a:spLocks noGrp="1" noChangeArrowheads="1"/>
          </p:cNvSpPr>
          <p:nvPr>
            <p:ph type="title"/>
          </p:nvPr>
        </p:nvSpPr>
        <p:spPr>
          <a:xfrm>
            <a:off x="609600" y="1905000"/>
            <a:ext cx="8001000" cy="2895600"/>
          </a:xfrm>
        </p:spPr>
        <p:txBody>
          <a:bodyPr/>
          <a:lstStyle/>
          <a:p>
            <a:pPr>
              <a:lnSpc>
                <a:spcPct val="90000"/>
              </a:lnSpc>
            </a:pPr>
            <a:r>
              <a:rPr lang="en-GB" altLang="en-US" sz="3600"/>
              <a:t>To steal away at night </a:t>
            </a:r>
            <a:br>
              <a:rPr lang="en-GB" altLang="en-US" sz="3600"/>
            </a:br>
            <a:r>
              <a:rPr lang="en-GB" altLang="en-US" sz="3600"/>
              <a:t>when they took down Your body</a:t>
            </a:r>
            <a:br>
              <a:rPr lang="en-GB" altLang="en-US" sz="3600"/>
            </a:br>
            <a:r>
              <a:rPr lang="en-GB" altLang="en-US" sz="3600"/>
              <a:t>With love and tears </a:t>
            </a:r>
            <a:br>
              <a:rPr lang="en-GB" altLang="en-US" sz="3600"/>
            </a:br>
            <a:r>
              <a:rPr lang="en-GB" altLang="en-US" sz="3600"/>
              <a:t>to leave You in a borrowed grave</a:t>
            </a:r>
            <a:br>
              <a:rPr lang="en-GB" altLang="en-US" sz="3600"/>
            </a:br>
            <a:r>
              <a:rPr lang="en-GB" altLang="en-US" sz="3600"/>
              <a:t>To go with Mary </a:t>
            </a:r>
            <a:br>
              <a:rPr lang="en-GB" altLang="en-US" sz="3600"/>
            </a:br>
            <a:r>
              <a:rPr lang="en-GB" altLang="en-US" sz="3600"/>
              <a:t>to the place they laid You</a:t>
            </a:r>
            <a:br>
              <a:rPr lang="en-GB" altLang="en-US" sz="3600"/>
            </a:br>
            <a:r>
              <a:rPr lang="en-GB" altLang="en-US" sz="3600"/>
              <a:t>Where they laid You Jesus</a:t>
            </a:r>
            <a:br>
              <a:rPr lang="en-GB" altLang="en-US" sz="3600"/>
            </a:br>
            <a:r>
              <a:rPr lang="en-GB" altLang="en-US" sz="3600"/>
              <a:t>And in the morning </a:t>
            </a:r>
            <a:br>
              <a:rPr lang="en-GB" altLang="en-US" sz="3600"/>
            </a:br>
            <a:r>
              <a:rPr lang="en-GB" altLang="en-US" sz="3600"/>
              <a:t>find the stone was rolled away </a:t>
            </a:r>
            <a:br>
              <a:rPr lang="en-GB" altLang="en-US" sz="3600"/>
            </a:br>
            <a:endParaRPr lang="en-GB" altLang="en-US" sz="36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EE8CE174-A30F-FF7B-AC37-E0D786CDB1AE}"/>
              </a:ext>
            </a:extLst>
          </p:cNvPr>
          <p:cNvSpPr>
            <a:spLocks noGrp="1" noChangeArrowheads="1"/>
          </p:cNvSpPr>
          <p:nvPr>
            <p:ph type="title"/>
          </p:nvPr>
        </p:nvSpPr>
        <p:spPr>
          <a:xfrm>
            <a:off x="914400" y="1066800"/>
            <a:ext cx="7467600" cy="3124200"/>
          </a:xfrm>
        </p:spPr>
        <p:txBody>
          <a:bodyPr/>
          <a:lstStyle/>
          <a:p>
            <a:pPr>
              <a:lnSpc>
                <a:spcPct val="90000"/>
              </a:lnSpc>
            </a:pPr>
            <a:br>
              <a:rPr lang="en-GB" altLang="en-US" sz="3600"/>
            </a:br>
            <a:r>
              <a:rPr lang="en-GB" altLang="en-US" sz="3600"/>
              <a:t>The cross, O the wonderful cross</a:t>
            </a:r>
            <a:br>
              <a:rPr lang="en-GB" altLang="en-US" sz="3600"/>
            </a:br>
            <a:r>
              <a:rPr lang="en-GB" altLang="en-US" sz="3600"/>
              <a:t>What glory, what vict’ry I’ve found</a:t>
            </a:r>
            <a:br>
              <a:rPr lang="en-GB" altLang="en-US" sz="3600"/>
            </a:br>
            <a:r>
              <a:rPr lang="en-GB" altLang="en-US" sz="3600"/>
              <a:t>I’ll come to the wonderful cross</a:t>
            </a:r>
            <a:br>
              <a:rPr lang="en-GB" altLang="en-US" sz="3600"/>
            </a:br>
            <a:r>
              <a:rPr lang="en-GB" altLang="en-US" sz="3600"/>
              <a:t>And my whole life I lay down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ADF9DE22-DD90-0551-56B5-BD599B7083FA}"/>
              </a:ext>
            </a:extLst>
          </p:cNvPr>
          <p:cNvSpPr>
            <a:spLocks noGrp="1" noChangeArrowheads="1"/>
          </p:cNvSpPr>
          <p:nvPr>
            <p:ph type="title"/>
          </p:nvPr>
        </p:nvSpPr>
        <p:spPr>
          <a:xfrm>
            <a:off x="609600" y="1676400"/>
            <a:ext cx="8001000" cy="2895600"/>
          </a:xfrm>
        </p:spPr>
        <p:txBody>
          <a:bodyPr/>
          <a:lstStyle/>
          <a:p>
            <a:pPr>
              <a:lnSpc>
                <a:spcPct val="90000"/>
              </a:lnSpc>
            </a:pPr>
            <a:r>
              <a:rPr lang="en-GB" altLang="en-US" sz="3600"/>
              <a:t>Were heaven’s praises silent </a:t>
            </a:r>
            <a:br>
              <a:rPr lang="en-GB" altLang="en-US" sz="3600"/>
            </a:br>
            <a:r>
              <a:rPr lang="en-GB" altLang="en-US" sz="3600"/>
              <a:t>in those hours of darkness?</a:t>
            </a:r>
            <a:br>
              <a:rPr lang="en-GB" altLang="en-US" sz="3600"/>
            </a:br>
            <a:r>
              <a:rPr lang="en-GB" altLang="en-US" sz="3600"/>
              <a:t>Your Holy Spirit brooding </a:t>
            </a:r>
            <a:br>
              <a:rPr lang="en-GB" altLang="en-US" sz="3600"/>
            </a:br>
            <a:r>
              <a:rPr lang="en-GB" altLang="en-US" sz="3600"/>
              <a:t>‘round that empty throne</a:t>
            </a:r>
            <a:br>
              <a:rPr lang="en-GB" altLang="en-US" sz="3600"/>
            </a:br>
            <a:r>
              <a:rPr lang="en-GB" altLang="en-US" sz="3600"/>
              <a:t>Until the declaration “He is risen!”</a:t>
            </a:r>
            <a:br>
              <a:rPr lang="en-GB" altLang="en-US" sz="3600"/>
            </a:br>
            <a:r>
              <a:rPr lang="en-GB" altLang="en-US" sz="3600"/>
              <a:t>You are risen, Jesus</a:t>
            </a:r>
            <a:br>
              <a:rPr lang="en-GB" altLang="en-US" sz="3600"/>
            </a:br>
            <a:r>
              <a:rPr lang="en-GB" altLang="en-US" sz="3600"/>
              <a:t>“He is not dead, </a:t>
            </a:r>
            <a:br>
              <a:rPr lang="en-GB" altLang="en-US" sz="3600"/>
            </a:br>
            <a:r>
              <a:rPr lang="en-GB" altLang="en-US" sz="3600"/>
              <a:t>behold He lives for evermore!”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F6B58020-5DBF-F549-EA0D-7FE1FAE2417F}"/>
              </a:ext>
            </a:extLst>
          </p:cNvPr>
          <p:cNvSpPr>
            <a:spLocks noGrp="1" noChangeArrowheads="1"/>
          </p:cNvSpPr>
          <p:nvPr>
            <p:ph type="title"/>
          </p:nvPr>
        </p:nvSpPr>
        <p:spPr>
          <a:xfrm>
            <a:off x="914400" y="1524000"/>
            <a:ext cx="7467600" cy="3124200"/>
          </a:xfrm>
        </p:spPr>
        <p:txBody>
          <a:bodyPr/>
          <a:lstStyle/>
          <a:p>
            <a:pPr>
              <a:lnSpc>
                <a:spcPct val="90000"/>
              </a:lnSpc>
            </a:pPr>
            <a:br>
              <a:rPr lang="en-GB" altLang="en-US" sz="3600"/>
            </a:br>
            <a:r>
              <a:rPr lang="en-GB" altLang="en-US" sz="3600"/>
              <a:t>The cross, O the wonderful cross</a:t>
            </a:r>
            <a:br>
              <a:rPr lang="en-GB" altLang="en-US" sz="3600"/>
            </a:br>
            <a:r>
              <a:rPr lang="en-GB" altLang="en-US" sz="3600"/>
              <a:t>What glory, what vict’ry I’ve found</a:t>
            </a:r>
            <a:br>
              <a:rPr lang="en-GB" altLang="en-US" sz="3600"/>
            </a:br>
            <a:r>
              <a:rPr lang="en-GB" altLang="en-US" sz="3600"/>
              <a:t>I’ll come to the wonderful cross</a:t>
            </a:r>
            <a:br>
              <a:rPr lang="en-GB" altLang="en-US" sz="3600"/>
            </a:br>
            <a:r>
              <a:rPr lang="en-GB" altLang="en-US" sz="3600"/>
              <a:t>And my whole life I lay down</a:t>
            </a:r>
            <a:br>
              <a:rPr lang="en-GB" altLang="en-US" sz="3600"/>
            </a:br>
            <a:br>
              <a:rPr lang="en-GB" altLang="en-US" sz="3600"/>
            </a:br>
            <a:r>
              <a:rPr lang="en-GB" altLang="en-US" sz="3600"/>
              <a:t>And my whole life I lay down</a:t>
            </a:r>
            <a:br>
              <a:rPr lang="en-GB" altLang="en-US" sz="3600"/>
            </a:br>
            <a:endParaRPr lang="en-GB" altLang="en-US" sz="36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C8F9718-659A-C741-5EF6-A9737F2A90C2}"/>
              </a:ext>
            </a:extLst>
          </p:cNvPr>
          <p:cNvSpPr>
            <a:spLocks noGrp="1" noChangeArrowheads="1"/>
          </p:cNvSpPr>
          <p:nvPr>
            <p:ph type="title"/>
          </p:nvPr>
        </p:nvSpPr>
        <p:spPr>
          <a:xfrm>
            <a:off x="609600" y="1676400"/>
            <a:ext cx="8001000" cy="2895600"/>
          </a:xfrm>
        </p:spPr>
        <p:txBody>
          <a:bodyPr/>
          <a:lstStyle/>
          <a:p>
            <a:pPr>
              <a:lnSpc>
                <a:spcPct val="90000"/>
              </a:lnSpc>
            </a:pPr>
            <a:r>
              <a:rPr lang="en-GB" altLang="en-US" sz="3600"/>
              <a:t>Were heaven’s praises silent </a:t>
            </a:r>
            <a:br>
              <a:rPr lang="en-GB" altLang="en-US" sz="3600"/>
            </a:br>
            <a:r>
              <a:rPr lang="en-GB" altLang="en-US" sz="3600"/>
              <a:t>in those hours of darkness?</a:t>
            </a:r>
            <a:br>
              <a:rPr lang="en-GB" altLang="en-US" sz="3600"/>
            </a:br>
            <a:r>
              <a:rPr lang="en-GB" altLang="en-US" sz="3600"/>
              <a:t>Your Holy Spirit brooding </a:t>
            </a:r>
            <a:br>
              <a:rPr lang="en-GB" altLang="en-US" sz="3600"/>
            </a:br>
            <a:r>
              <a:rPr lang="en-GB" altLang="en-US" sz="3600"/>
              <a:t>‘round that empty throne</a:t>
            </a:r>
            <a:br>
              <a:rPr lang="en-GB" altLang="en-US" sz="3600"/>
            </a:br>
            <a:r>
              <a:rPr lang="en-GB" altLang="en-US" sz="3600"/>
              <a:t>Until the declaration “He is risen!”</a:t>
            </a:r>
            <a:br>
              <a:rPr lang="en-GB" altLang="en-US" sz="3600"/>
            </a:br>
            <a:r>
              <a:rPr lang="en-GB" altLang="en-US" sz="3600"/>
              <a:t>You are risen, Jesus</a:t>
            </a:r>
            <a:br>
              <a:rPr lang="en-GB" altLang="en-US" sz="3600"/>
            </a:br>
            <a:r>
              <a:rPr lang="en-GB" altLang="en-US" sz="3600"/>
              <a:t>“He is not dead, </a:t>
            </a:r>
            <a:br>
              <a:rPr lang="en-GB" altLang="en-US" sz="3600"/>
            </a:br>
            <a:r>
              <a:rPr lang="en-GB" altLang="en-US" sz="3600"/>
              <a:t>behold He lives for evermore!”</a:t>
            </a:r>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ＭＳ Ｐゴシック"/>
        <a:cs typeface="ＭＳ Ｐゴシック"/>
      </a:majorFont>
      <a:minorFont>
        <a:latin typeface="Times New Roman"/>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13539</TotalTime>
  <Words>715</Words>
  <Application>Microsoft Macintosh PowerPoint</Application>
  <PresentationFormat>On-screen Show (4:3)</PresentationFormat>
  <Paragraphs>36</Paragraphs>
  <Slides>21</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ＭＳ Ｐゴシック</vt:lpstr>
      <vt:lpstr>Times New Roman</vt:lpstr>
      <vt:lpstr>Blank Presentation</vt:lpstr>
      <vt:lpstr>PowerPoint Presentation</vt:lpstr>
      <vt:lpstr>PowerPoint Presentation</vt:lpstr>
      <vt:lpstr>The Wonder Of Your Cross</vt:lpstr>
      <vt:lpstr>The wonder of Your cross  shall be our meditation To gather in that shadow  as the sun went down To weep with those  who thought that You were leaving You were leaving Jesus The humble King who never wore an earthly crown. </vt:lpstr>
      <vt:lpstr>To steal away at night  when they took down Your body With love and tears  to leave You in a borrowed grave To go with Mary  to the place they laid You Where they laid You Jesus And in the morning  find the stone was rolled away  </vt:lpstr>
      <vt:lpstr> The cross, O the wonderful cross What glory, what vict’ry I’ve found I’ll come to the wonderful cross And my whole life I lay down</vt:lpstr>
      <vt:lpstr>Were heaven’s praises silent  in those hours of darkness? Your Holy Spirit brooding  ‘round that empty throne Until the declaration “He is risen!” You are risen, Jesus “He is not dead,  behold He lives for evermore!”</vt:lpstr>
      <vt:lpstr> The cross, O the wonderful cross What glory, what vict’ry I’ve found I’ll come to the wonderful cross And my whole life I lay down  And my whole life I lay down </vt:lpstr>
      <vt:lpstr>Were heaven’s praises silent  in those hours of darkness? Your Holy Spirit brooding  ‘round that empty throne Until the declaration “He is risen!” You are risen, Jesus “He is not dead,  behold He lives for evermore!”</vt:lpstr>
      <vt:lpstr> The cross, O the wonderful cross What glory, what vict’ry I’ve found I’ll come to the wonderful cross And my whole life I lay down  And my whole life I lay down</vt:lpstr>
      <vt:lpstr> The cross, O the wonderful cross What glory, what vict’ry I’ve found I’ll come to the wonderful cross And my whole life I lay down</vt:lpstr>
      <vt:lpstr>PowerPoint Presentation</vt:lpstr>
      <vt:lpstr>Remember And Proclaim </vt:lpstr>
      <vt:lpstr>As we gather round this table We remember and proclaim Christ has died, Christ is risen Christ will come again There's nothing to fear and everything to gain And so we gather here to remember To remember and proclaim</vt:lpstr>
      <vt:lpstr>Every footstep tells the story As the people join the feast We remember his blood and body Broken for you and me One step and we remember The other we proclaim His death until He comes O He's coming back He's coming back again!</vt:lpstr>
      <vt:lpstr> And every time we break the bread We drink the wine, I can hear the song in my heart and my head, And I sing along... We remember, we proclaim His death until he comes again! We remember, we proclaim Christ has died, Christ has risen, Christ will come again!</vt:lpstr>
      <vt:lpstr>Now we join with friends and neighbors To celebrate again Around a different kind of table We remember just the same. This feast, it is a battle That we wage against the night, This joy is just a shadow of the resurrection Of the resurrection life!</vt:lpstr>
      <vt:lpstr>And every time we break the bread, We drink the wine, I can hear the song in my heart and my head, And I sing along... We remember, we proclaim His death until he comes again! We remember, we proclaim: Christ has died, Christ has risen, Christ will come again!</vt:lpstr>
      <vt:lpstr>We remember, we proclaim His death until he comes again! We remember, we proclaim Christ has died, Christ has risen, Christ will come again!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know Whom  I Have Believed</dc:title>
  <dc:subject/>
  <dc:creator>Kerry</dc:creator>
  <cp:keywords/>
  <dc:description/>
  <cp:lastModifiedBy>Kerry Applin</cp:lastModifiedBy>
  <cp:revision>528</cp:revision>
  <cp:lastPrinted>2019-04-18T16:22:42Z</cp:lastPrinted>
  <dcterms:created xsi:type="dcterms:W3CDTF">2012-01-14T18:55:08Z</dcterms:created>
  <dcterms:modified xsi:type="dcterms:W3CDTF">2026-04-05T00:18:57Z</dcterms:modified>
  <cp:category/>
</cp:coreProperties>
</file>