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2"/>
  </p:notesMasterIdLst>
  <p:sldIdLst>
    <p:sldId id="2426" r:id="rId2"/>
    <p:sldId id="2933" r:id="rId3"/>
    <p:sldId id="266" r:id="rId4"/>
    <p:sldId id="3015" r:id="rId5"/>
    <p:sldId id="273" r:id="rId6"/>
    <p:sldId id="3016" r:id="rId7"/>
    <p:sldId id="277" r:id="rId8"/>
    <p:sldId id="276" r:id="rId9"/>
    <p:sldId id="278" r:id="rId10"/>
    <p:sldId id="279" r:id="rId11"/>
    <p:sldId id="280" r:id="rId12"/>
    <p:sldId id="281" r:id="rId13"/>
    <p:sldId id="2991" r:id="rId14"/>
    <p:sldId id="3017" r:id="rId15"/>
    <p:sldId id="3018" r:id="rId16"/>
    <p:sldId id="3019" r:id="rId17"/>
    <p:sldId id="3020" r:id="rId18"/>
    <p:sldId id="3021" r:id="rId19"/>
    <p:sldId id="3022" r:id="rId20"/>
    <p:sldId id="3023" r:id="rId21"/>
    <p:sldId id="3024" r:id="rId22"/>
    <p:sldId id="2992" r:id="rId23"/>
    <p:sldId id="2994" r:id="rId24"/>
    <p:sldId id="2993" r:id="rId25"/>
    <p:sldId id="267" r:id="rId26"/>
    <p:sldId id="2997" r:id="rId27"/>
    <p:sldId id="2998" r:id="rId28"/>
    <p:sldId id="268" r:id="rId29"/>
    <p:sldId id="269" r:id="rId30"/>
    <p:sldId id="270" r:id="rId31"/>
    <p:sldId id="2999" r:id="rId32"/>
    <p:sldId id="2995" r:id="rId33"/>
    <p:sldId id="3003" r:id="rId34"/>
    <p:sldId id="3001" r:id="rId35"/>
    <p:sldId id="3002" r:id="rId36"/>
    <p:sldId id="3004" r:id="rId37"/>
    <p:sldId id="3005" r:id="rId38"/>
    <p:sldId id="3006" r:id="rId39"/>
    <p:sldId id="3007" r:id="rId40"/>
    <p:sldId id="3008" r:id="rId41"/>
    <p:sldId id="3009" r:id="rId42"/>
    <p:sldId id="3010" r:id="rId43"/>
    <p:sldId id="272" r:id="rId44"/>
    <p:sldId id="2996" r:id="rId45"/>
    <p:sldId id="3012" r:id="rId46"/>
    <p:sldId id="3013" r:id="rId47"/>
    <p:sldId id="3014" r:id="rId48"/>
    <p:sldId id="271" r:id="rId49"/>
    <p:sldId id="3011" r:id="rId50"/>
    <p:sldId id="2908" r:id="rId5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Times"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Times"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Times"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Times"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092" autoAdjust="0"/>
    <p:restoredTop sz="86510" autoAdjust="0"/>
  </p:normalViewPr>
  <p:slideViewPr>
    <p:cSldViewPr>
      <p:cViewPr varScale="1">
        <p:scale>
          <a:sx n="187" d="100"/>
          <a:sy n="187" d="100"/>
        </p:scale>
        <p:origin x="2072" y="480"/>
      </p:cViewPr>
      <p:guideLst>
        <p:guide orient="horz" pos="2160"/>
        <p:guide pos="2880"/>
      </p:guideLst>
    </p:cSldViewPr>
  </p:slideViewPr>
  <p:outlineViewPr>
    <p:cViewPr>
      <p:scale>
        <a:sx n="33" d="100"/>
        <a:sy n="33" d="100"/>
      </p:scale>
      <p:origin x="0" y="-12416"/>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77" d="100"/>
          <a:sy n="77" d="100"/>
        </p:scale>
        <p:origin x="-15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767B6999-FE8F-F741-B298-64D3DB7087AF}" type="slidenum">
              <a:rPr lang="en-US"/>
              <a:pPr>
                <a:defRPr/>
              </a:pPr>
              <a:t>‹#›</a:t>
            </a:fld>
            <a:endParaRPr lang="en-US"/>
          </a:p>
        </p:txBody>
      </p:sp>
    </p:spTree>
    <p:extLst>
      <p:ext uri="{BB962C8B-B14F-4D97-AF65-F5344CB8AC3E}">
        <p14:creationId xmlns:p14="http://schemas.microsoft.com/office/powerpoint/2010/main" val="2067069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2FB333-76AF-974A-B5F3-11DB03D2ABAE}" type="slidenum">
              <a:rPr lang="en-US"/>
              <a:pPr>
                <a:defRPr/>
              </a:pPr>
              <a:t>1</a:t>
            </a:fld>
            <a:endParaRPr lang="en-US"/>
          </a:p>
        </p:txBody>
      </p:sp>
      <p:sp>
        <p:nvSpPr>
          <p:cNvPr id="459469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12389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D7E90-4D1A-9435-94CB-2C18A6D701A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004BD6A0-5674-9B4A-CF0F-F4355C5424F5}"/>
              </a:ext>
            </a:extLst>
          </p:cNvPr>
          <p:cNvSpPr>
            <a:spLocks noGrp="1" noChangeArrowheads="1"/>
          </p:cNvSpPr>
          <p:nvPr>
            <p:ph type="sldNum" sz="quarter" idx="5"/>
          </p:nvPr>
        </p:nvSpPr>
        <p:spPr/>
        <p:txBody>
          <a:bodyPr/>
          <a:lstStyle/>
          <a:p>
            <a:pPr>
              <a:defRPr/>
            </a:pPr>
            <a:fld id="{D42FB333-76AF-974A-B5F3-11DB03D2ABAE}" type="slidenum">
              <a:rPr lang="en-US"/>
              <a:pPr>
                <a:defRPr/>
              </a:pPr>
              <a:t>50</a:t>
            </a:fld>
            <a:endParaRPr lang="en-US"/>
          </a:p>
        </p:txBody>
      </p:sp>
      <p:sp>
        <p:nvSpPr>
          <p:cNvPr id="4594690" name="Rectangle 2">
            <a:extLst>
              <a:ext uri="{FF2B5EF4-FFF2-40B4-BE49-F238E27FC236}">
                <a16:creationId xmlns:a16="http://schemas.microsoft.com/office/drawing/2014/main" id="{7D0919CF-3C64-5276-04CD-544781A5357E}"/>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a:extLst>
              <a:ext uri="{FF2B5EF4-FFF2-40B4-BE49-F238E27FC236}">
                <a16:creationId xmlns:a16="http://schemas.microsoft.com/office/drawing/2014/main" id="{A1D83BE7-B732-F500-AB37-7544DBC4739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75587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C7228-E7C8-690A-ED40-273DABBA594C}"/>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B21BAB3-11ED-E53F-4DEF-92665446294E}"/>
              </a:ext>
            </a:extLst>
          </p:cNvPr>
          <p:cNvSpPr>
            <a:spLocks noGrp="1" noChangeArrowheads="1"/>
          </p:cNvSpPr>
          <p:nvPr>
            <p:ph type="sldNum" sz="quarter" idx="5"/>
          </p:nvPr>
        </p:nvSpPr>
        <p:spPr/>
        <p:txBody>
          <a:bodyPr/>
          <a:lstStyle/>
          <a:p>
            <a:pPr>
              <a:defRPr/>
            </a:pPr>
            <a:fld id="{4BBECCC8-6590-7544-82CE-09B32D6335C1}" type="slidenum">
              <a:rPr lang="en-US"/>
              <a:pPr>
                <a:defRPr/>
              </a:pPr>
              <a:t>2</a:t>
            </a:fld>
            <a:endParaRPr lang="en-US"/>
          </a:p>
        </p:txBody>
      </p:sp>
      <p:sp>
        <p:nvSpPr>
          <p:cNvPr id="4593666" name="Rectangle 2">
            <a:extLst>
              <a:ext uri="{FF2B5EF4-FFF2-40B4-BE49-F238E27FC236}">
                <a16:creationId xmlns:a16="http://schemas.microsoft.com/office/drawing/2014/main" id="{B149CAFA-1315-1527-D4C4-797337344C63}"/>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E05D2F9A-8E87-D7FA-FEBA-7D3A5DB6940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3026460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89B7E-8481-97AC-97D0-977D6837FE0D}"/>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8CC24D98-3F0C-F40F-D2F2-5F59A96F3F50}"/>
              </a:ext>
            </a:extLst>
          </p:cNvPr>
          <p:cNvSpPr>
            <a:spLocks noGrp="1" noChangeArrowheads="1"/>
          </p:cNvSpPr>
          <p:nvPr>
            <p:ph type="sldNum" sz="quarter" idx="5"/>
          </p:nvPr>
        </p:nvSpPr>
        <p:spPr/>
        <p:txBody>
          <a:bodyPr/>
          <a:lstStyle/>
          <a:p>
            <a:pPr>
              <a:defRPr/>
            </a:pPr>
            <a:fld id="{4BBECCC8-6590-7544-82CE-09B32D6335C1}" type="slidenum">
              <a:rPr lang="en-US"/>
              <a:pPr>
                <a:defRPr/>
              </a:pPr>
              <a:t>13</a:t>
            </a:fld>
            <a:endParaRPr lang="en-US"/>
          </a:p>
        </p:txBody>
      </p:sp>
      <p:sp>
        <p:nvSpPr>
          <p:cNvPr id="4593666" name="Rectangle 2">
            <a:extLst>
              <a:ext uri="{FF2B5EF4-FFF2-40B4-BE49-F238E27FC236}">
                <a16:creationId xmlns:a16="http://schemas.microsoft.com/office/drawing/2014/main" id="{17FE5432-03BD-1B16-8912-A66FBAE5A009}"/>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DBDE777D-11B8-D331-0A0B-4118279C68A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440566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6BD95-1920-9551-BA34-3EFCCAE6C282}"/>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A3F0D66-FCB7-471F-624D-3F806C793AC0}"/>
              </a:ext>
            </a:extLst>
          </p:cNvPr>
          <p:cNvSpPr>
            <a:spLocks noGrp="1" noChangeArrowheads="1"/>
          </p:cNvSpPr>
          <p:nvPr>
            <p:ph type="sldNum" sz="quarter" idx="5"/>
          </p:nvPr>
        </p:nvSpPr>
        <p:spPr/>
        <p:txBody>
          <a:bodyPr/>
          <a:lstStyle/>
          <a:p>
            <a:pPr>
              <a:defRPr/>
            </a:pPr>
            <a:fld id="{4BBECCC8-6590-7544-82CE-09B32D6335C1}" type="slidenum">
              <a:rPr lang="en-US"/>
              <a:pPr>
                <a:defRPr/>
              </a:pPr>
              <a:t>22</a:t>
            </a:fld>
            <a:endParaRPr lang="en-US"/>
          </a:p>
        </p:txBody>
      </p:sp>
      <p:sp>
        <p:nvSpPr>
          <p:cNvPr id="4593666" name="Rectangle 2">
            <a:extLst>
              <a:ext uri="{FF2B5EF4-FFF2-40B4-BE49-F238E27FC236}">
                <a16:creationId xmlns:a16="http://schemas.microsoft.com/office/drawing/2014/main" id="{6719A903-69BC-95D5-B7EE-7D4E7D09B353}"/>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ACC8904F-4918-6F6C-C61B-720205D2D402}"/>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657856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A62A4-316F-7437-035C-9CEA2DAA72AF}"/>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189DCC66-EC0F-764D-A3D2-2097882064FC}"/>
              </a:ext>
            </a:extLst>
          </p:cNvPr>
          <p:cNvSpPr>
            <a:spLocks noGrp="1" noChangeArrowheads="1"/>
          </p:cNvSpPr>
          <p:nvPr>
            <p:ph type="sldNum" sz="quarter" idx="5"/>
          </p:nvPr>
        </p:nvSpPr>
        <p:spPr/>
        <p:txBody>
          <a:bodyPr/>
          <a:lstStyle/>
          <a:p>
            <a:pPr>
              <a:defRPr/>
            </a:pPr>
            <a:fld id="{D42FB333-76AF-974A-B5F3-11DB03D2ABAE}" type="slidenum">
              <a:rPr lang="en-US"/>
              <a:pPr>
                <a:defRPr/>
              </a:pPr>
              <a:t>23</a:t>
            </a:fld>
            <a:endParaRPr lang="en-US"/>
          </a:p>
        </p:txBody>
      </p:sp>
      <p:sp>
        <p:nvSpPr>
          <p:cNvPr id="4594690" name="Rectangle 2">
            <a:extLst>
              <a:ext uri="{FF2B5EF4-FFF2-40B4-BE49-F238E27FC236}">
                <a16:creationId xmlns:a16="http://schemas.microsoft.com/office/drawing/2014/main" id="{508AED9C-77A5-2BF7-BF86-9C182E4A16F2}"/>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4691" name="Rectangle 3">
            <a:extLst>
              <a:ext uri="{FF2B5EF4-FFF2-40B4-BE49-F238E27FC236}">
                <a16:creationId xmlns:a16="http://schemas.microsoft.com/office/drawing/2014/main" id="{EA6198AE-EB84-F72C-BA72-2779717BBBC3}"/>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761399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A4BE7-FDC0-DBE8-D6C3-AE0007EC1C7B}"/>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B4801ACB-7103-AF9E-C3C3-F053AC0CD59C}"/>
              </a:ext>
            </a:extLst>
          </p:cNvPr>
          <p:cNvSpPr>
            <a:spLocks noGrp="1" noChangeArrowheads="1"/>
          </p:cNvSpPr>
          <p:nvPr>
            <p:ph type="sldNum" sz="quarter" idx="5"/>
          </p:nvPr>
        </p:nvSpPr>
        <p:spPr/>
        <p:txBody>
          <a:bodyPr/>
          <a:lstStyle/>
          <a:p>
            <a:pPr>
              <a:defRPr/>
            </a:pPr>
            <a:fld id="{4BBECCC8-6590-7544-82CE-09B32D6335C1}" type="slidenum">
              <a:rPr lang="en-US"/>
              <a:pPr>
                <a:defRPr/>
              </a:pPr>
              <a:t>24</a:t>
            </a:fld>
            <a:endParaRPr lang="en-US"/>
          </a:p>
        </p:txBody>
      </p:sp>
      <p:sp>
        <p:nvSpPr>
          <p:cNvPr id="4593666" name="Rectangle 2">
            <a:extLst>
              <a:ext uri="{FF2B5EF4-FFF2-40B4-BE49-F238E27FC236}">
                <a16:creationId xmlns:a16="http://schemas.microsoft.com/office/drawing/2014/main" id="{508A0B11-1E8C-D0F0-081E-6CFAFD32ABAA}"/>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0FD9412C-1868-9475-0888-3546850D8153}"/>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771959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ACDAA-0A88-A3FE-A97C-CD3FEDF04CF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F99F1A1-E7E1-AC05-14A7-1056CBB95ECC}"/>
              </a:ext>
            </a:extLst>
          </p:cNvPr>
          <p:cNvSpPr>
            <a:spLocks noGrp="1" noChangeArrowheads="1"/>
          </p:cNvSpPr>
          <p:nvPr>
            <p:ph type="sldNum" sz="quarter" idx="5"/>
          </p:nvPr>
        </p:nvSpPr>
        <p:spPr/>
        <p:txBody>
          <a:bodyPr/>
          <a:lstStyle/>
          <a:p>
            <a:pPr>
              <a:defRPr/>
            </a:pPr>
            <a:fld id="{4BBECCC8-6590-7544-82CE-09B32D6335C1}" type="slidenum">
              <a:rPr lang="en-US"/>
              <a:pPr>
                <a:defRPr/>
              </a:pPr>
              <a:t>32</a:t>
            </a:fld>
            <a:endParaRPr lang="en-US"/>
          </a:p>
        </p:txBody>
      </p:sp>
      <p:sp>
        <p:nvSpPr>
          <p:cNvPr id="4593666" name="Rectangle 2">
            <a:extLst>
              <a:ext uri="{FF2B5EF4-FFF2-40B4-BE49-F238E27FC236}">
                <a16:creationId xmlns:a16="http://schemas.microsoft.com/office/drawing/2014/main" id="{1065E085-2DCD-E5B1-EAD3-4A350218EBCF}"/>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B9951320-7364-8AE6-90D0-D90C849358E3}"/>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658510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7FDCB-342B-0E5D-E4CB-6FA12DB1163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1410AEA4-56F9-D867-43FA-A7ABDB5D5DA1}"/>
              </a:ext>
            </a:extLst>
          </p:cNvPr>
          <p:cNvSpPr>
            <a:spLocks noGrp="1" noChangeArrowheads="1"/>
          </p:cNvSpPr>
          <p:nvPr>
            <p:ph type="sldNum" sz="quarter" idx="5"/>
          </p:nvPr>
        </p:nvSpPr>
        <p:spPr/>
        <p:txBody>
          <a:bodyPr/>
          <a:lstStyle/>
          <a:p>
            <a:pPr>
              <a:defRPr/>
            </a:pPr>
            <a:fld id="{4BBECCC8-6590-7544-82CE-09B32D6335C1}" type="slidenum">
              <a:rPr lang="en-US"/>
              <a:pPr>
                <a:defRPr/>
              </a:pPr>
              <a:t>44</a:t>
            </a:fld>
            <a:endParaRPr lang="en-US"/>
          </a:p>
        </p:txBody>
      </p:sp>
      <p:sp>
        <p:nvSpPr>
          <p:cNvPr id="4593666" name="Rectangle 2">
            <a:extLst>
              <a:ext uri="{FF2B5EF4-FFF2-40B4-BE49-F238E27FC236}">
                <a16:creationId xmlns:a16="http://schemas.microsoft.com/office/drawing/2014/main" id="{7DF9B5C1-1183-1BB8-D01D-E9939CB90402}"/>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81A9F2D3-B633-30F8-1CC1-19A62BA41E2A}"/>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2840224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E5AD3-8C63-599A-BEAA-DFED6E32CA1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6FE1CC76-DB0B-9512-3209-519D5D9C2B75}"/>
              </a:ext>
            </a:extLst>
          </p:cNvPr>
          <p:cNvSpPr>
            <a:spLocks noGrp="1" noChangeArrowheads="1"/>
          </p:cNvSpPr>
          <p:nvPr>
            <p:ph type="sldNum" sz="quarter" idx="5"/>
          </p:nvPr>
        </p:nvSpPr>
        <p:spPr/>
        <p:txBody>
          <a:bodyPr/>
          <a:lstStyle/>
          <a:p>
            <a:pPr>
              <a:defRPr/>
            </a:pPr>
            <a:fld id="{4BBECCC8-6590-7544-82CE-09B32D6335C1}" type="slidenum">
              <a:rPr lang="en-US"/>
              <a:pPr>
                <a:defRPr/>
              </a:pPr>
              <a:t>49</a:t>
            </a:fld>
            <a:endParaRPr lang="en-US"/>
          </a:p>
        </p:txBody>
      </p:sp>
      <p:sp>
        <p:nvSpPr>
          <p:cNvPr id="4593666" name="Rectangle 2">
            <a:extLst>
              <a:ext uri="{FF2B5EF4-FFF2-40B4-BE49-F238E27FC236}">
                <a16:creationId xmlns:a16="http://schemas.microsoft.com/office/drawing/2014/main" id="{EACBBB80-79BB-F3C5-647B-56D37C0E7B48}"/>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A73F2687-22DA-30A4-DC1E-CC4E1FCCAEF4}"/>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821510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29B863-2076-7347-9159-F52F2A0F7357}" type="slidenum">
              <a:rPr lang="en-US"/>
              <a:pPr>
                <a:defRPr/>
              </a:pPr>
              <a:t>‹#›</a:t>
            </a:fld>
            <a:endParaRPr lang="en-US"/>
          </a:p>
        </p:txBody>
      </p:sp>
    </p:spTree>
    <p:extLst>
      <p:ext uri="{BB962C8B-B14F-4D97-AF65-F5344CB8AC3E}">
        <p14:creationId xmlns:p14="http://schemas.microsoft.com/office/powerpoint/2010/main" val="156108215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1B072-CAC0-664E-8D3A-186DB31AC587}" type="slidenum">
              <a:rPr lang="en-US"/>
              <a:pPr>
                <a:defRPr/>
              </a:pPr>
              <a:t>‹#›</a:t>
            </a:fld>
            <a:endParaRPr lang="en-US"/>
          </a:p>
        </p:txBody>
      </p:sp>
    </p:spTree>
    <p:extLst>
      <p:ext uri="{BB962C8B-B14F-4D97-AF65-F5344CB8AC3E}">
        <p14:creationId xmlns:p14="http://schemas.microsoft.com/office/powerpoint/2010/main" val="43206406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D01B48-D1CF-0249-BA98-C80DA25B9793}" type="slidenum">
              <a:rPr lang="en-US"/>
              <a:pPr>
                <a:defRPr/>
              </a:pPr>
              <a:t>‹#›</a:t>
            </a:fld>
            <a:endParaRPr lang="en-US"/>
          </a:p>
        </p:txBody>
      </p:sp>
    </p:spTree>
    <p:extLst>
      <p:ext uri="{BB962C8B-B14F-4D97-AF65-F5344CB8AC3E}">
        <p14:creationId xmlns:p14="http://schemas.microsoft.com/office/powerpoint/2010/main" val="226987011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BFBF93-46ED-FB46-914A-53FA26C50F61}" type="slidenum">
              <a:rPr lang="en-US"/>
              <a:pPr>
                <a:defRPr/>
              </a:pPr>
              <a:t>‹#›</a:t>
            </a:fld>
            <a:endParaRPr lang="en-US"/>
          </a:p>
        </p:txBody>
      </p:sp>
    </p:spTree>
    <p:extLst>
      <p:ext uri="{BB962C8B-B14F-4D97-AF65-F5344CB8AC3E}">
        <p14:creationId xmlns:p14="http://schemas.microsoft.com/office/powerpoint/2010/main" val="29905410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9244DF-8C85-9C49-BE15-B7FF471C7EF8}" type="slidenum">
              <a:rPr lang="en-US"/>
              <a:pPr>
                <a:defRPr/>
              </a:pPr>
              <a:t>‹#›</a:t>
            </a:fld>
            <a:endParaRPr lang="en-US"/>
          </a:p>
        </p:txBody>
      </p:sp>
    </p:spTree>
    <p:extLst>
      <p:ext uri="{BB962C8B-B14F-4D97-AF65-F5344CB8AC3E}">
        <p14:creationId xmlns:p14="http://schemas.microsoft.com/office/powerpoint/2010/main" val="39851617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E7FA55-3A5B-8D47-A81F-A275388D3115}" type="slidenum">
              <a:rPr lang="en-US"/>
              <a:pPr>
                <a:defRPr/>
              </a:pPr>
              <a:t>‹#›</a:t>
            </a:fld>
            <a:endParaRPr lang="en-US"/>
          </a:p>
        </p:txBody>
      </p:sp>
    </p:spTree>
    <p:extLst>
      <p:ext uri="{BB962C8B-B14F-4D97-AF65-F5344CB8AC3E}">
        <p14:creationId xmlns:p14="http://schemas.microsoft.com/office/powerpoint/2010/main" val="25563387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3224E10-3C61-264E-9295-C8CEC535EB58}" type="slidenum">
              <a:rPr lang="en-US"/>
              <a:pPr>
                <a:defRPr/>
              </a:pPr>
              <a:t>‹#›</a:t>
            </a:fld>
            <a:endParaRPr lang="en-US"/>
          </a:p>
        </p:txBody>
      </p:sp>
    </p:spTree>
    <p:extLst>
      <p:ext uri="{BB962C8B-B14F-4D97-AF65-F5344CB8AC3E}">
        <p14:creationId xmlns:p14="http://schemas.microsoft.com/office/powerpoint/2010/main" val="38526734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5273CE-5B19-324C-97CC-DABE70D5DD92}" type="slidenum">
              <a:rPr lang="en-US"/>
              <a:pPr>
                <a:defRPr/>
              </a:pPr>
              <a:t>‹#›</a:t>
            </a:fld>
            <a:endParaRPr lang="en-US"/>
          </a:p>
        </p:txBody>
      </p:sp>
    </p:spTree>
    <p:extLst>
      <p:ext uri="{BB962C8B-B14F-4D97-AF65-F5344CB8AC3E}">
        <p14:creationId xmlns:p14="http://schemas.microsoft.com/office/powerpoint/2010/main" val="3683277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804228F-240C-F94A-BF0A-199D3E03029F}" type="slidenum">
              <a:rPr lang="en-US"/>
              <a:pPr>
                <a:defRPr/>
              </a:pPr>
              <a:t>‹#›</a:t>
            </a:fld>
            <a:endParaRPr lang="en-US"/>
          </a:p>
        </p:txBody>
      </p:sp>
    </p:spTree>
    <p:extLst>
      <p:ext uri="{BB962C8B-B14F-4D97-AF65-F5344CB8AC3E}">
        <p14:creationId xmlns:p14="http://schemas.microsoft.com/office/powerpoint/2010/main" val="223902103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37EC09-E99E-B34C-AE3A-248D2F449C3A}" type="slidenum">
              <a:rPr lang="en-US"/>
              <a:pPr>
                <a:defRPr/>
              </a:pPr>
              <a:t>‹#›</a:t>
            </a:fld>
            <a:endParaRPr lang="en-US"/>
          </a:p>
        </p:txBody>
      </p:sp>
    </p:spTree>
    <p:extLst>
      <p:ext uri="{BB962C8B-B14F-4D97-AF65-F5344CB8AC3E}">
        <p14:creationId xmlns:p14="http://schemas.microsoft.com/office/powerpoint/2010/main" val="146638539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D4C05A2-09FD-E143-A658-2D819E9B7E86}" type="slidenum">
              <a:rPr lang="en-US"/>
              <a:pPr>
                <a:defRPr/>
              </a:pPr>
              <a:t>‹#›</a:t>
            </a:fld>
            <a:endParaRPr lang="en-US"/>
          </a:p>
        </p:txBody>
      </p:sp>
    </p:spTree>
    <p:extLst>
      <p:ext uri="{BB962C8B-B14F-4D97-AF65-F5344CB8AC3E}">
        <p14:creationId xmlns:p14="http://schemas.microsoft.com/office/powerpoint/2010/main" val="22678135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780795E9-D2D2-1C4E-9985-3853E04777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4400">
          <a:solidFill>
            <a:schemeClr val="bg1"/>
          </a:solidFill>
          <a:latin typeface="+mj-lt"/>
          <a:ea typeface="+mj-ea"/>
          <a:cs typeface="ヒラギノ角ゴ Pro W3" charset="0"/>
        </a:defRPr>
      </a:lvl1pPr>
      <a:lvl2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2pPr>
      <a:lvl3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3pPr>
      <a:lvl4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4pPr>
      <a:lvl5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5pPr>
      <a:lvl6pPr marL="457200" algn="ctr" rtl="0" eaLnBrk="0" fontAlgn="base" hangingPunct="0">
        <a:spcBef>
          <a:spcPct val="0"/>
        </a:spcBef>
        <a:spcAft>
          <a:spcPct val="0"/>
        </a:spcAft>
        <a:defRPr sz="4400">
          <a:solidFill>
            <a:schemeClr val="bg1"/>
          </a:solidFill>
          <a:latin typeface="Times" charset="0"/>
          <a:ea typeface="ヒラギノ角ゴ Pro W3" charset="0"/>
        </a:defRPr>
      </a:lvl6pPr>
      <a:lvl7pPr marL="914400" algn="ctr" rtl="0" eaLnBrk="0" fontAlgn="base" hangingPunct="0">
        <a:spcBef>
          <a:spcPct val="0"/>
        </a:spcBef>
        <a:spcAft>
          <a:spcPct val="0"/>
        </a:spcAft>
        <a:defRPr sz="4400">
          <a:solidFill>
            <a:schemeClr val="bg1"/>
          </a:solidFill>
          <a:latin typeface="Times" charset="0"/>
          <a:ea typeface="ヒラギノ角ゴ Pro W3" charset="0"/>
        </a:defRPr>
      </a:lvl7pPr>
      <a:lvl8pPr marL="1371600" algn="ctr" rtl="0" eaLnBrk="0" fontAlgn="base" hangingPunct="0">
        <a:spcBef>
          <a:spcPct val="0"/>
        </a:spcBef>
        <a:spcAft>
          <a:spcPct val="0"/>
        </a:spcAft>
        <a:defRPr sz="4400">
          <a:solidFill>
            <a:schemeClr val="bg1"/>
          </a:solidFill>
          <a:latin typeface="Times" charset="0"/>
          <a:ea typeface="ヒラギノ角ゴ Pro W3" charset="0"/>
        </a:defRPr>
      </a:lvl8pPr>
      <a:lvl9pPr marL="1828800" algn="ctr" rtl="0" eaLnBrk="0" fontAlgn="base" hangingPunct="0">
        <a:spcBef>
          <a:spcPct val="0"/>
        </a:spcBef>
        <a:spcAft>
          <a:spcPct val="0"/>
        </a:spcAft>
        <a:defRPr sz="4400">
          <a:solidFill>
            <a:schemeClr val="bg1"/>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ヒラギノ角ゴ Pro W3" charset="0"/>
        </a:defRPr>
      </a:lvl1pPr>
      <a:lvl2pPr marL="742950" indent="-285750" algn="l" rtl="0" eaLnBrk="0" fontAlgn="base" hangingPunct="0">
        <a:spcBef>
          <a:spcPct val="20000"/>
        </a:spcBef>
        <a:spcAft>
          <a:spcPct val="0"/>
        </a:spcAft>
        <a:buChar char="–"/>
        <a:defRPr sz="2800">
          <a:solidFill>
            <a:schemeClr val="bg1"/>
          </a:solidFill>
          <a:latin typeface="+mn-lt"/>
          <a:ea typeface="+mn-ea"/>
          <a:cs typeface="ヒラギノ角ゴ Pro W3" charset="0"/>
        </a:defRPr>
      </a:lvl2pPr>
      <a:lvl3pPr marL="1143000" indent="-228600" algn="l" rtl="0" eaLnBrk="0" fontAlgn="base" hangingPunct="0">
        <a:spcBef>
          <a:spcPct val="20000"/>
        </a:spcBef>
        <a:spcAft>
          <a:spcPct val="0"/>
        </a:spcAft>
        <a:buChar char="•"/>
        <a:defRPr sz="2400">
          <a:solidFill>
            <a:schemeClr val="bg1"/>
          </a:solidFill>
          <a:latin typeface="+mn-lt"/>
          <a:ea typeface="+mn-ea"/>
          <a:cs typeface="ヒラギノ角ゴ Pro W3" charset="0"/>
        </a:defRPr>
      </a:lvl3pPr>
      <a:lvl4pPr marL="16002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4pPr>
      <a:lvl5pPr marL="20574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5pPr>
      <a:lvl6pPr marL="2514600" indent="-228600" algn="l" rtl="0" eaLnBrk="0" fontAlgn="base" hangingPunct="0">
        <a:spcBef>
          <a:spcPct val="20000"/>
        </a:spcBef>
        <a:spcAft>
          <a:spcPct val="0"/>
        </a:spcAft>
        <a:buChar char="»"/>
        <a:defRPr sz="2000">
          <a:solidFill>
            <a:schemeClr val="bg1"/>
          </a:solidFill>
          <a:latin typeface="+mn-lt"/>
          <a:ea typeface="+mn-ea"/>
        </a:defRPr>
      </a:lvl6pPr>
      <a:lvl7pPr marL="2971800" indent="-228600" algn="l" rtl="0" eaLnBrk="0" fontAlgn="base" hangingPunct="0">
        <a:spcBef>
          <a:spcPct val="20000"/>
        </a:spcBef>
        <a:spcAft>
          <a:spcPct val="0"/>
        </a:spcAft>
        <a:buChar char="»"/>
        <a:defRPr sz="2000">
          <a:solidFill>
            <a:schemeClr val="bg1"/>
          </a:solidFill>
          <a:latin typeface="+mn-lt"/>
          <a:ea typeface="+mn-ea"/>
        </a:defRPr>
      </a:lvl7pPr>
      <a:lvl8pPr marL="3429000" indent="-228600" algn="l" rtl="0" eaLnBrk="0" fontAlgn="base" hangingPunct="0">
        <a:spcBef>
          <a:spcPct val="20000"/>
        </a:spcBef>
        <a:spcAft>
          <a:spcPct val="0"/>
        </a:spcAft>
        <a:buChar char="»"/>
        <a:defRPr sz="2000">
          <a:solidFill>
            <a:schemeClr val="bg1"/>
          </a:solidFill>
          <a:latin typeface="+mn-lt"/>
          <a:ea typeface="+mn-ea"/>
        </a:defRPr>
      </a:lvl8pPr>
      <a:lvl9pPr marL="3886200" indent="-228600" algn="l" rtl="0" eaLnBrk="0" fontAlgn="base" hangingPunct="0">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1A16A0-114D-879A-9383-7B1986A5AAB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1076507597"/>
      </p:ext>
    </p:extLst>
  </p:cSld>
  <p:clrMapOvr>
    <a:masterClrMapping/>
  </p:clrMapOvr>
  <p:transition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39486A4-BA64-8CA4-7039-83709997F9CD}"/>
              </a:ext>
            </a:extLst>
          </p:cNvPr>
          <p:cNvSpPr>
            <a:spLocks noGrp="1" noChangeArrowheads="1"/>
          </p:cNvSpPr>
          <p:nvPr>
            <p:ph type="title"/>
          </p:nvPr>
        </p:nvSpPr>
        <p:spPr>
          <a:xfrm>
            <a:off x="457200" y="2781300"/>
            <a:ext cx="8305800" cy="1143000"/>
          </a:xfrm>
        </p:spPr>
        <p:txBody>
          <a:bodyPr/>
          <a:lstStyle/>
          <a:p>
            <a:r>
              <a:rPr lang="en-CA" altLang="en-US" sz="3200"/>
              <a:t>Is He worthy? Is He worthy?</a:t>
            </a:r>
            <a:br>
              <a:rPr lang="en-CA" altLang="en-US" sz="3200"/>
            </a:br>
            <a:r>
              <a:rPr lang="en-CA" altLang="en-US" sz="3200"/>
              <a:t>Of all blessing and honor and glory</a:t>
            </a:r>
            <a:br>
              <a:rPr lang="en-CA" altLang="en-US" sz="3200"/>
            </a:br>
            <a:r>
              <a:rPr lang="en-CA" altLang="en-US" sz="3200"/>
              <a:t>Is He worthy? Is He worthy?</a:t>
            </a:r>
            <a:br>
              <a:rPr lang="en-CA" altLang="en-US" sz="3200"/>
            </a:br>
            <a:r>
              <a:rPr lang="en-CA" altLang="en-US" sz="3200"/>
              <a:t>Is He worthy of this?</a:t>
            </a:r>
            <a:br>
              <a:rPr lang="en-CA" altLang="en-US" sz="3200"/>
            </a:br>
            <a:br>
              <a:rPr lang="en-CA" altLang="en-US" sz="3200"/>
            </a:br>
            <a:r>
              <a:rPr lang="en-CA" altLang="en-US" sz="3200"/>
              <a:t>He is! He is!</a:t>
            </a:r>
            <a:br>
              <a:rPr lang="en-CA" altLang="en-US" sz="3200"/>
            </a:br>
            <a:br>
              <a:rPr lang="en-CA" altLang="en-US" sz="3200"/>
            </a:br>
            <a:r>
              <a:rPr lang="en-CA" altLang="en-US" sz="3200"/>
              <a:t>Is He worthy? Is He worthy?</a:t>
            </a:r>
            <a:br>
              <a:rPr lang="en-CA" altLang="en-US" sz="3200"/>
            </a:br>
            <a:br>
              <a:rPr lang="en-CA" altLang="en-US" sz="3200"/>
            </a:br>
            <a:r>
              <a:rPr lang="en-CA" altLang="en-US" sz="3200"/>
              <a:t>He is! He is!</a:t>
            </a:r>
            <a:br>
              <a:rPr lang="en-CA" altLang="en-US" sz="3200"/>
            </a:br>
            <a:br>
              <a:rPr lang="en-CA" altLang="en-US" sz="3200"/>
            </a:br>
            <a:r>
              <a:rPr lang="en-CA" altLang="en-US" sz="3200"/>
              <a:t>He is worthy! He is worthy!</a:t>
            </a:r>
            <a:br>
              <a:rPr lang="en-CA" altLang="en-US" sz="3200"/>
            </a:br>
            <a:r>
              <a:rPr lang="en-CA" altLang="en-US" sz="3200"/>
              <a:t>He is!</a:t>
            </a:r>
            <a:endParaRPr lang="en-US" altLang="en-US" sz="320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5A9CDD4-82FA-1E00-B110-DA4B48380579}"/>
              </a:ext>
            </a:extLst>
          </p:cNvPr>
          <p:cNvSpPr>
            <a:spLocks noGrp="1" noChangeArrowheads="1"/>
          </p:cNvSpPr>
          <p:nvPr>
            <p:ph type="title"/>
          </p:nvPr>
        </p:nvSpPr>
        <p:spPr>
          <a:xfrm>
            <a:off x="457200" y="2781300"/>
            <a:ext cx="8305800" cy="1143000"/>
          </a:xfrm>
        </p:spPr>
        <p:txBody>
          <a:bodyPr/>
          <a:lstStyle/>
          <a:p>
            <a:r>
              <a:rPr lang="en-CA" altLang="en-US" sz="3200"/>
              <a:t>Is anyone worthy? </a:t>
            </a:r>
            <a:br>
              <a:rPr lang="en-CA" altLang="en-US" sz="3200"/>
            </a:br>
            <a:r>
              <a:rPr lang="en-CA" altLang="en-US" sz="3200"/>
              <a:t>Is anyone whole?</a:t>
            </a:r>
            <a:br>
              <a:rPr lang="en-CA" altLang="en-US" sz="3200"/>
            </a:br>
            <a:r>
              <a:rPr lang="en-CA" altLang="en-US" sz="3200"/>
              <a:t>Is anyone able to break the seal </a:t>
            </a:r>
            <a:br>
              <a:rPr lang="en-CA" altLang="en-US" sz="3200"/>
            </a:br>
            <a:r>
              <a:rPr lang="en-CA" altLang="en-US" sz="3200"/>
              <a:t>and open the scroll?</a:t>
            </a:r>
            <a:br>
              <a:rPr lang="en-CA" altLang="en-US" sz="3200"/>
            </a:br>
            <a:r>
              <a:rPr lang="en-CA" altLang="en-US" sz="3200"/>
              <a:t>The Lion of Judah who conquered the grave</a:t>
            </a:r>
            <a:br>
              <a:rPr lang="en-CA" altLang="en-US" sz="3200"/>
            </a:br>
            <a:r>
              <a:rPr lang="en-CA" altLang="en-US" sz="3200"/>
              <a:t>He is David's root and the Lamb who died </a:t>
            </a:r>
            <a:br>
              <a:rPr lang="en-CA" altLang="en-US" sz="3200"/>
            </a:br>
            <a:r>
              <a:rPr lang="en-CA" altLang="en-US" sz="3200"/>
              <a:t>to ransom the slave</a:t>
            </a:r>
            <a:br>
              <a:rPr lang="en-CA" altLang="en-US" sz="3200"/>
            </a:br>
            <a:r>
              <a:rPr lang="en-CA" altLang="en-US" sz="3200"/>
              <a:t>From every people and tribe</a:t>
            </a:r>
            <a:br>
              <a:rPr lang="en-CA" altLang="en-US" sz="3200"/>
            </a:br>
            <a:r>
              <a:rPr lang="en-CA" altLang="en-US" sz="3200"/>
              <a:t>Every nation and tongue</a:t>
            </a:r>
            <a:br>
              <a:rPr lang="en-CA" altLang="en-US" sz="3200"/>
            </a:br>
            <a:r>
              <a:rPr lang="en-CA" altLang="en-US" sz="3200"/>
              <a:t>He has made us a kingdom and priests to God</a:t>
            </a:r>
            <a:br>
              <a:rPr lang="en-CA" altLang="en-US" sz="3200"/>
            </a:br>
            <a:r>
              <a:rPr lang="en-CA" altLang="en-US" sz="3200"/>
              <a:t>To reign with the Son</a:t>
            </a:r>
            <a:endParaRPr lang="en-US" altLang="en-US" sz="320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2D57D8AE-4303-BB19-121F-89CACDF3A447}"/>
              </a:ext>
            </a:extLst>
          </p:cNvPr>
          <p:cNvSpPr>
            <a:spLocks noGrp="1" noChangeArrowheads="1"/>
          </p:cNvSpPr>
          <p:nvPr>
            <p:ph type="title"/>
          </p:nvPr>
        </p:nvSpPr>
        <p:spPr>
          <a:xfrm>
            <a:off x="457200" y="2781300"/>
            <a:ext cx="8305800" cy="1143000"/>
          </a:xfrm>
        </p:spPr>
        <p:txBody>
          <a:bodyPr/>
          <a:lstStyle/>
          <a:p>
            <a:r>
              <a:rPr lang="en-CA" altLang="en-US" sz="3200"/>
              <a:t>Is He worthy? Is He worthy?</a:t>
            </a:r>
            <a:br>
              <a:rPr lang="en-CA" altLang="en-US" sz="3200"/>
            </a:br>
            <a:r>
              <a:rPr lang="en-CA" altLang="en-US" sz="3200"/>
              <a:t>Of all blessing and honor and glory</a:t>
            </a:r>
            <a:br>
              <a:rPr lang="en-CA" altLang="en-US" sz="3200"/>
            </a:br>
            <a:r>
              <a:rPr lang="en-CA" altLang="en-US" sz="3200"/>
              <a:t>Is He worthy? Is He worthy?</a:t>
            </a:r>
            <a:br>
              <a:rPr lang="en-CA" altLang="en-US" sz="3200"/>
            </a:br>
            <a:r>
              <a:rPr lang="en-CA" altLang="en-US" sz="3200"/>
              <a:t>Is He worthy of this?</a:t>
            </a:r>
            <a:br>
              <a:rPr lang="en-CA" altLang="en-US" sz="3200"/>
            </a:br>
            <a:br>
              <a:rPr lang="en-CA" altLang="en-US" sz="3200"/>
            </a:br>
            <a:r>
              <a:rPr lang="en-CA" altLang="en-US" sz="3200"/>
              <a:t>He is! He is!</a:t>
            </a:r>
            <a:br>
              <a:rPr lang="en-CA" altLang="en-US" sz="3200"/>
            </a:br>
            <a:br>
              <a:rPr lang="en-CA" altLang="en-US" sz="3200"/>
            </a:br>
            <a:r>
              <a:rPr lang="en-CA" altLang="en-US" sz="3200"/>
              <a:t>Is He worthy? Is He worthy?</a:t>
            </a:r>
            <a:br>
              <a:rPr lang="en-CA" altLang="en-US" sz="3200"/>
            </a:br>
            <a:r>
              <a:rPr lang="en-CA" altLang="en-US" sz="3200"/>
              <a:t>Is he worthy of this?</a:t>
            </a:r>
            <a:br>
              <a:rPr lang="en-CA" altLang="en-US" sz="3200"/>
            </a:br>
            <a:r>
              <a:rPr lang="en-CA" altLang="en-US" sz="3200"/>
              <a:t>He is! He is!</a:t>
            </a:r>
            <a:br>
              <a:rPr lang="en-CA" altLang="en-US" sz="3200"/>
            </a:br>
            <a:br>
              <a:rPr lang="en-CA" altLang="en-US" sz="3200"/>
            </a:br>
            <a:r>
              <a:rPr lang="en-CA" altLang="en-US" sz="3200"/>
              <a:t>He is worthy! He is worthy!</a:t>
            </a:r>
            <a:br>
              <a:rPr lang="en-CA" altLang="en-US" sz="3200"/>
            </a:br>
            <a:r>
              <a:rPr lang="en-CA" altLang="en-US" sz="3200"/>
              <a:t>He is! </a:t>
            </a:r>
            <a:endParaRPr lang="en-US" altLang="en-US" sz="320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B1EF5-422A-BCB1-36E1-4F61A92D7628}"/>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CB312096-8B02-2773-B1C3-A1009E13FA1F}"/>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9AACF2B-2669-37FB-22DE-5E335A4639E7}"/>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3027335446"/>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9F01229-E998-0DAC-BCD6-7EA138C84AF5}"/>
              </a:ext>
            </a:extLst>
          </p:cNvPr>
          <p:cNvSpPr>
            <a:spLocks noGrp="1" noChangeArrowheads="1"/>
          </p:cNvSpPr>
          <p:nvPr>
            <p:ph type="ctrTitle"/>
          </p:nvPr>
        </p:nvSpPr>
        <p:spPr>
          <a:xfrm>
            <a:off x="685800" y="2286000"/>
            <a:ext cx="7772400" cy="1143000"/>
          </a:xfrm>
        </p:spPr>
        <p:txBody>
          <a:bodyPr/>
          <a:lstStyle/>
          <a:p>
            <a:r>
              <a:rPr lang="en-US" altLang="en-US"/>
              <a:t>Holy Lord</a:t>
            </a:r>
            <a:endParaRPr lang="en-US" altLang="en-US">
              <a:solidFill>
                <a:schemeClr val="tx1"/>
              </a:solidFill>
            </a:endParaRPr>
          </a:p>
        </p:txBody>
      </p:sp>
      <p:sp>
        <p:nvSpPr>
          <p:cNvPr id="3075" name="Rectangle 3">
            <a:extLst>
              <a:ext uri="{FF2B5EF4-FFF2-40B4-BE49-F238E27FC236}">
                <a16:creationId xmlns:a16="http://schemas.microsoft.com/office/drawing/2014/main" id="{8290563A-2FE9-2715-06CF-2B9DCB6D8E25}"/>
              </a:ext>
            </a:extLst>
          </p:cNvPr>
          <p:cNvSpPr>
            <a:spLocks noGrp="1" noChangeArrowheads="1"/>
          </p:cNvSpPr>
          <p:nvPr>
            <p:ph type="subTitle" idx="1"/>
          </p:nvPr>
        </p:nvSpPr>
        <p:spPr>
          <a:xfrm>
            <a:off x="1371600" y="4876800"/>
            <a:ext cx="6400800" cy="1752600"/>
          </a:xfrm>
        </p:spPr>
        <p:txBody>
          <a:bodyPr/>
          <a:lstStyle/>
          <a:p>
            <a:r>
              <a:rPr lang="en-US" altLang="en-US" sz="1800"/>
              <a:t>Shoreacres Bible Chapel Copyright #2216-080-734021</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8CE64C99-E1B9-A0CB-4C58-A19231C73E88}"/>
              </a:ext>
            </a:extLst>
          </p:cNvPr>
          <p:cNvSpPr>
            <a:spLocks noGrp="1" noChangeArrowheads="1"/>
          </p:cNvSpPr>
          <p:nvPr>
            <p:ph type="ctrTitle"/>
          </p:nvPr>
        </p:nvSpPr>
        <p:spPr>
          <a:xfrm>
            <a:off x="685800" y="2895600"/>
            <a:ext cx="7772400" cy="1143000"/>
          </a:xfrm>
        </p:spPr>
        <p:txBody>
          <a:bodyPr/>
          <a:lstStyle/>
          <a:p>
            <a:br>
              <a:rPr lang="en-US" altLang="en-US">
                <a:solidFill>
                  <a:schemeClr val="tx1"/>
                </a:solidFill>
              </a:rPr>
            </a:br>
            <a:br>
              <a:rPr lang="en-US" altLang="en-US">
                <a:solidFill>
                  <a:schemeClr val="tx1"/>
                </a:solidFill>
              </a:rPr>
            </a:br>
            <a:r>
              <a:rPr lang="en-US" altLang="en-US"/>
              <a:t>Holy, Holy, Holy Lord, </a:t>
            </a:r>
            <a:br>
              <a:rPr lang="en-US" altLang="en-US"/>
            </a:br>
            <a:r>
              <a:rPr lang="en-US" altLang="en-US"/>
              <a:t>God of power and might;</a:t>
            </a:r>
            <a:br>
              <a:rPr lang="en-US" altLang="en-US"/>
            </a:br>
            <a:br>
              <a:rPr lang="en-US" altLang="en-US"/>
            </a:br>
            <a:r>
              <a:rPr lang="en-US" altLang="en-US"/>
              <a:t>Heaven and earth </a:t>
            </a:r>
            <a:br>
              <a:rPr lang="en-US" altLang="en-US"/>
            </a:br>
            <a:r>
              <a:rPr lang="en-US" altLang="en-US"/>
              <a:t>of your glory are full;</a:t>
            </a:r>
            <a:br>
              <a:rPr lang="en-US" altLang="en-US"/>
            </a:br>
            <a:br>
              <a:rPr lang="en-US" altLang="en-US"/>
            </a:br>
            <a:r>
              <a:rPr lang="en-US" altLang="en-US"/>
              <a:t>Hosanna, Hosanna, </a:t>
            </a:r>
            <a:br>
              <a:rPr lang="en-US" altLang="en-US"/>
            </a:br>
            <a:r>
              <a:rPr lang="en-US" altLang="en-US"/>
              <a:t>Hosanna in the highest.</a:t>
            </a:r>
            <a:br>
              <a:rPr lang="en-US" altLang="en-US">
                <a:solidFill>
                  <a:schemeClr val="tx1"/>
                </a:solidFill>
              </a:rPr>
            </a:br>
            <a:br>
              <a:rPr lang="en-US" altLang="en-US">
                <a:solidFill>
                  <a:schemeClr val="tx1"/>
                </a:solidFill>
              </a:rPr>
            </a:br>
            <a:endParaRPr lang="en-US" altLang="en-US">
              <a:solidFill>
                <a:schemeClr val="tx1"/>
              </a:solidFill>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2CA813E-D05D-2DDD-1767-41F0FB295F2A}"/>
              </a:ext>
            </a:extLst>
          </p:cNvPr>
          <p:cNvSpPr>
            <a:spLocks noGrp="1" noChangeArrowheads="1"/>
          </p:cNvSpPr>
          <p:nvPr>
            <p:ph type="title"/>
          </p:nvPr>
        </p:nvSpPr>
        <p:spPr>
          <a:xfrm>
            <a:off x="685800" y="3200400"/>
            <a:ext cx="7772400" cy="1143000"/>
          </a:xfrm>
        </p:spPr>
        <p:txBody>
          <a:bodyPr/>
          <a:lstStyle/>
          <a:p>
            <a:br>
              <a:rPr lang="en-US" altLang="en-US">
                <a:solidFill>
                  <a:schemeClr val="tx1"/>
                </a:solidFill>
              </a:rPr>
            </a:br>
            <a:r>
              <a:rPr lang="en-US" altLang="en-US"/>
              <a:t>Holy, Holy, Holy Lord, </a:t>
            </a:r>
            <a:br>
              <a:rPr lang="en-US" altLang="en-US"/>
            </a:br>
            <a:r>
              <a:rPr lang="en-US" altLang="en-US"/>
              <a:t>God of power and might;</a:t>
            </a:r>
            <a:br>
              <a:rPr lang="en-US" altLang="en-US"/>
            </a:br>
            <a:br>
              <a:rPr lang="en-US" altLang="en-US"/>
            </a:br>
            <a:r>
              <a:rPr lang="en-US" altLang="en-US"/>
              <a:t>Heaven and earth </a:t>
            </a:r>
            <a:br>
              <a:rPr lang="en-US" altLang="en-US"/>
            </a:br>
            <a:r>
              <a:rPr lang="en-US" altLang="en-US"/>
              <a:t>of your glory are full;</a:t>
            </a:r>
            <a:br>
              <a:rPr lang="en-US" altLang="en-US"/>
            </a:br>
            <a:br>
              <a:rPr lang="en-US" altLang="en-US"/>
            </a:br>
            <a:r>
              <a:rPr lang="en-US" altLang="en-US"/>
              <a:t>Hosanna, Hosanna, </a:t>
            </a:r>
            <a:br>
              <a:rPr lang="en-US" altLang="en-US"/>
            </a:br>
            <a:r>
              <a:rPr lang="en-US" altLang="en-US"/>
              <a:t>Hosanna in the highest.</a:t>
            </a:r>
            <a:br>
              <a:rPr lang="en-US" altLang="en-US">
                <a:solidFill>
                  <a:schemeClr val="tx1"/>
                </a:solidFill>
              </a:rPr>
            </a:br>
            <a:br>
              <a:rPr lang="en-US" altLang="en-US">
                <a:solidFill>
                  <a:schemeClr val="tx1"/>
                </a:solidFill>
              </a:rPr>
            </a:br>
            <a:endParaRPr lang="en-US" altLang="en-US">
              <a:solidFill>
                <a:schemeClr val="tx1"/>
              </a:solidFill>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5C804D4D-398F-D7AE-324F-9F102C7E9783}"/>
              </a:ext>
            </a:extLst>
          </p:cNvPr>
          <p:cNvSpPr>
            <a:spLocks noGrp="1" noChangeArrowheads="1"/>
          </p:cNvSpPr>
          <p:nvPr>
            <p:ph type="title"/>
          </p:nvPr>
        </p:nvSpPr>
        <p:spPr>
          <a:xfrm>
            <a:off x="685800" y="3048000"/>
            <a:ext cx="7772400" cy="1143000"/>
          </a:xfrm>
        </p:spPr>
        <p:txBody>
          <a:bodyPr/>
          <a:lstStyle/>
          <a:p>
            <a:r>
              <a:rPr lang="en-US" altLang="en-US"/>
              <a:t>Blessed is he who comes in the name of the Lord.</a:t>
            </a:r>
            <a:br>
              <a:rPr lang="en-US" altLang="en-US"/>
            </a:br>
            <a:br>
              <a:rPr lang="en-US" altLang="en-US"/>
            </a:br>
            <a:r>
              <a:rPr lang="en-US" altLang="en-US"/>
              <a:t>Blessed is he who comes in the name of the Lord.</a:t>
            </a:r>
            <a:br>
              <a:rPr lang="en-US" altLang="en-US"/>
            </a:br>
            <a:br>
              <a:rPr lang="en-US" altLang="en-US"/>
            </a:br>
            <a:endParaRPr lang="en-US" altLang="en-US">
              <a:solidFill>
                <a:schemeClr val="tx1"/>
              </a:solidFill>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9FB449B7-6FDC-D5F8-B21A-991EA8DED157}"/>
              </a:ext>
            </a:extLst>
          </p:cNvPr>
          <p:cNvSpPr>
            <a:spLocks noGrp="1" noChangeArrowheads="1"/>
          </p:cNvSpPr>
          <p:nvPr>
            <p:ph type="title"/>
          </p:nvPr>
        </p:nvSpPr>
        <p:spPr>
          <a:xfrm>
            <a:off x="685800" y="3200400"/>
            <a:ext cx="7772400" cy="1143000"/>
          </a:xfrm>
        </p:spPr>
        <p:txBody>
          <a:bodyPr/>
          <a:lstStyle/>
          <a:p>
            <a:br>
              <a:rPr lang="en-US" altLang="en-US">
                <a:solidFill>
                  <a:schemeClr val="tx1"/>
                </a:solidFill>
              </a:rPr>
            </a:br>
            <a:r>
              <a:rPr lang="en-US" altLang="en-US"/>
              <a:t>Holy, Holy, Holy Lord, </a:t>
            </a:r>
            <a:br>
              <a:rPr lang="en-US" altLang="en-US"/>
            </a:br>
            <a:r>
              <a:rPr lang="en-US" altLang="en-US"/>
              <a:t>God of power and might;</a:t>
            </a:r>
            <a:br>
              <a:rPr lang="en-US" altLang="en-US"/>
            </a:br>
            <a:br>
              <a:rPr lang="en-US" altLang="en-US"/>
            </a:br>
            <a:r>
              <a:rPr lang="en-US" altLang="en-US"/>
              <a:t>Heaven and earth </a:t>
            </a:r>
            <a:br>
              <a:rPr lang="en-US" altLang="en-US"/>
            </a:br>
            <a:r>
              <a:rPr lang="en-US" altLang="en-US"/>
              <a:t>of your glory are full;</a:t>
            </a:r>
            <a:br>
              <a:rPr lang="en-US" altLang="en-US"/>
            </a:br>
            <a:br>
              <a:rPr lang="en-US" altLang="en-US"/>
            </a:br>
            <a:r>
              <a:rPr lang="en-US" altLang="en-US"/>
              <a:t>Hosanna, Hosanna, </a:t>
            </a:r>
            <a:br>
              <a:rPr lang="en-US" altLang="en-US"/>
            </a:br>
            <a:r>
              <a:rPr lang="en-US" altLang="en-US"/>
              <a:t>Hosanna in the highest.</a:t>
            </a:r>
            <a:br>
              <a:rPr lang="en-US" altLang="en-US">
                <a:solidFill>
                  <a:schemeClr val="tx1"/>
                </a:solidFill>
              </a:rPr>
            </a:br>
            <a:br>
              <a:rPr lang="en-US" altLang="en-US">
                <a:solidFill>
                  <a:schemeClr val="tx1"/>
                </a:solidFill>
              </a:rPr>
            </a:br>
            <a:br>
              <a:rPr lang="en-US" altLang="en-US">
                <a:solidFill>
                  <a:schemeClr val="tx1"/>
                </a:solidFill>
              </a:rPr>
            </a:br>
            <a:endParaRPr lang="en-US" altLang="en-US">
              <a:solidFill>
                <a:schemeClr val="tx1"/>
              </a:solidFill>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A83BDF1-AABB-D8BC-AFFD-426F4FD80BA7}"/>
              </a:ext>
            </a:extLst>
          </p:cNvPr>
          <p:cNvSpPr>
            <a:spLocks noGrp="1" noChangeArrowheads="1"/>
          </p:cNvSpPr>
          <p:nvPr>
            <p:ph type="title"/>
          </p:nvPr>
        </p:nvSpPr>
        <p:spPr>
          <a:xfrm>
            <a:off x="685800" y="2743200"/>
            <a:ext cx="7772400" cy="1143000"/>
          </a:xfrm>
        </p:spPr>
        <p:txBody>
          <a:bodyPr/>
          <a:lstStyle/>
          <a:p>
            <a:r>
              <a:rPr lang="en-US" altLang="en-US"/>
              <a:t>Blessed is he who comes in the name of the Lord.</a:t>
            </a:r>
            <a:br>
              <a:rPr lang="en-US" altLang="en-US"/>
            </a:br>
            <a:br>
              <a:rPr lang="en-US" altLang="en-US"/>
            </a:br>
            <a:r>
              <a:rPr lang="en-US" altLang="en-US"/>
              <a:t>Blessed is he who comes in the name of the Lord.</a:t>
            </a:r>
            <a:br>
              <a:rPr lang="en-US" altLang="en-US">
                <a:solidFill>
                  <a:schemeClr val="tx1"/>
                </a:solidFill>
              </a:rPr>
            </a:br>
            <a:br>
              <a:rPr lang="en-US" altLang="en-US">
                <a:solidFill>
                  <a:schemeClr val="tx1"/>
                </a:solidFill>
              </a:rPr>
            </a:br>
            <a:endParaRPr lang="en-US" altLang="en-US">
              <a:solidFill>
                <a:schemeClr val="tx1"/>
              </a:solidFill>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45826-BB3D-EE4F-56CB-29BAF6D5EFA7}"/>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761B4C47-F584-FE09-F61E-8935E782F1C0}"/>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312B0F6-3EE1-A7C8-A77F-0A0726B22438}"/>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7973273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5B9FC35-5A82-1F16-152A-1DC24866B5DA}"/>
              </a:ext>
            </a:extLst>
          </p:cNvPr>
          <p:cNvSpPr>
            <a:spLocks noGrp="1" noChangeArrowheads="1"/>
          </p:cNvSpPr>
          <p:nvPr>
            <p:ph type="title"/>
          </p:nvPr>
        </p:nvSpPr>
        <p:spPr>
          <a:xfrm>
            <a:off x="685800" y="2590800"/>
            <a:ext cx="7772400" cy="1143000"/>
          </a:xfrm>
        </p:spPr>
        <p:txBody>
          <a:bodyPr/>
          <a:lstStyle/>
          <a:p>
            <a:r>
              <a:rPr lang="en-US" altLang="en-US"/>
              <a:t>Holy, Holy, Holy Lord, </a:t>
            </a:r>
            <a:br>
              <a:rPr lang="en-US" altLang="en-US"/>
            </a:br>
            <a:r>
              <a:rPr lang="en-US" altLang="en-US"/>
              <a:t>God of power and might;</a:t>
            </a:r>
            <a:br>
              <a:rPr lang="en-US" altLang="en-US"/>
            </a:br>
            <a:br>
              <a:rPr lang="en-US" altLang="en-US"/>
            </a:br>
            <a:r>
              <a:rPr lang="en-US" altLang="en-US"/>
              <a:t>Heaven and earth </a:t>
            </a:r>
            <a:br>
              <a:rPr lang="en-US" altLang="en-US"/>
            </a:br>
            <a:r>
              <a:rPr lang="en-US" altLang="en-US"/>
              <a:t>of your glory are full;</a:t>
            </a:r>
            <a:br>
              <a:rPr lang="en-US" altLang="en-US"/>
            </a:br>
            <a:br>
              <a:rPr lang="en-US" altLang="en-US"/>
            </a:br>
            <a:r>
              <a:rPr lang="en-US" altLang="en-US"/>
              <a:t>Hosanna, Hosanna, </a:t>
            </a:r>
            <a:br>
              <a:rPr lang="en-US" altLang="en-US"/>
            </a:br>
            <a:r>
              <a:rPr lang="en-US" altLang="en-US"/>
              <a:t>Hosanna in the highest.</a:t>
            </a:r>
            <a:endParaRPr lang="en-US" altLang="en-US">
              <a:solidFill>
                <a:schemeClr val="tx1"/>
              </a:solidFill>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CF4A7ED-0512-B417-8246-DE4968FF602D}"/>
              </a:ext>
            </a:extLst>
          </p:cNvPr>
          <p:cNvSpPr>
            <a:spLocks noGrp="1" noChangeArrowheads="1"/>
          </p:cNvSpPr>
          <p:nvPr>
            <p:ph type="title"/>
          </p:nvPr>
        </p:nvSpPr>
        <p:spPr>
          <a:xfrm>
            <a:off x="685800" y="2590800"/>
            <a:ext cx="7772400" cy="1143000"/>
          </a:xfrm>
        </p:spPr>
        <p:txBody>
          <a:bodyPr/>
          <a:lstStyle/>
          <a:p>
            <a:r>
              <a:rPr lang="en-US" altLang="en-US"/>
              <a:t>Hosanna, Hosanna, </a:t>
            </a:r>
            <a:br>
              <a:rPr lang="en-US" altLang="en-US"/>
            </a:br>
            <a:r>
              <a:rPr lang="en-US" altLang="en-US"/>
              <a:t>Hosanna in the highest.</a:t>
            </a:r>
            <a:endParaRPr lang="en-US" altLang="en-US">
              <a:solidFill>
                <a:schemeClr val="tx1"/>
              </a:solidFill>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3BE8A-32BA-F3FF-87B0-D7A8B13CD6A5}"/>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463F93F4-A77F-EB5E-9201-8F3F6EC7BE0D}"/>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D27A8F72-25A7-7E51-D347-7F6725714DB0}"/>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66777058"/>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1BD21-4291-7BEB-736E-F0E3DB66181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82B754B-0DA4-CE72-0994-F0023D9D681F}"/>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3814492149"/>
      </p:ext>
    </p:extLst>
  </p:cSld>
  <p:clrMapOvr>
    <a:masterClrMapping/>
  </p:clrMapOvr>
  <p:transition advClick="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E5B7A-4C38-6D94-50E0-D607D08BB644}"/>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42149001-9558-FA44-5CF9-F3FC0766A823}"/>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5BF78D98-6B5D-EEDE-C91E-795CF6270A45}"/>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1551067945"/>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CA820A52-E232-621C-31B7-F3382DC68FFA}"/>
              </a:ext>
            </a:extLst>
          </p:cNvPr>
          <p:cNvSpPr>
            <a:spLocks noGrp="1" noChangeArrowheads="1"/>
          </p:cNvSpPr>
          <p:nvPr>
            <p:ph type="ctrTitle"/>
          </p:nvPr>
        </p:nvSpPr>
        <p:spPr>
          <a:xfrm>
            <a:off x="228600" y="2743200"/>
            <a:ext cx="8686800" cy="1143000"/>
          </a:xfrm>
        </p:spPr>
        <p:txBody>
          <a:bodyPr/>
          <a:lstStyle/>
          <a:p>
            <a:br>
              <a:rPr lang="en-US" altLang="en-US"/>
            </a:br>
            <a:r>
              <a:rPr lang="en-US" altLang="en-US"/>
              <a:t>We bring the sacrifice of praise</a:t>
            </a:r>
            <a:br>
              <a:rPr lang="en-US" altLang="en-US"/>
            </a:br>
            <a:r>
              <a:rPr lang="en-US" altLang="en-US"/>
              <a:t>Into the house of the Lord</a:t>
            </a:r>
            <a:br>
              <a:rPr lang="en-US" altLang="en-US"/>
            </a:br>
            <a:r>
              <a:rPr lang="en-US" altLang="en-US"/>
              <a:t>We bring the sacrifice of praise</a:t>
            </a:r>
            <a:br>
              <a:rPr lang="en-US" altLang="en-US"/>
            </a:br>
            <a:r>
              <a:rPr lang="en-US" altLang="en-US"/>
              <a:t>Into the house of the Lord</a:t>
            </a:r>
            <a:br>
              <a:rPr lang="en-US" altLang="en-US"/>
            </a:br>
            <a:r>
              <a:rPr lang="en-US" altLang="en-US"/>
              <a:t>And we offer up to You</a:t>
            </a:r>
            <a:br>
              <a:rPr lang="en-US" altLang="en-US"/>
            </a:br>
            <a:r>
              <a:rPr lang="en-US" altLang="en-US"/>
              <a:t>The sacrifices of thanksgiving</a:t>
            </a:r>
            <a:br>
              <a:rPr lang="en-US" altLang="en-US"/>
            </a:br>
            <a:r>
              <a:rPr lang="en-US" altLang="en-US"/>
              <a:t>And we offer up to You</a:t>
            </a:r>
            <a:br>
              <a:rPr lang="en-US" altLang="en-US"/>
            </a:br>
            <a:r>
              <a:rPr lang="en-US" altLang="en-US"/>
              <a:t>The sacrifices of joy   </a:t>
            </a:r>
            <a:br>
              <a:rPr lang="en-US" altLang="en-US"/>
            </a:br>
            <a:endParaRPr lang="en-US" altLang="en-US"/>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B318C-A10D-F664-05F0-1CDF681BE8AC}"/>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15C2D52D-AA3B-723A-7E06-5B52617726B7}"/>
              </a:ext>
            </a:extLst>
          </p:cNvPr>
          <p:cNvSpPr>
            <a:spLocks noGrp="1" noChangeArrowheads="1"/>
          </p:cNvSpPr>
          <p:nvPr>
            <p:ph type="ctrTitle"/>
          </p:nvPr>
        </p:nvSpPr>
        <p:spPr>
          <a:xfrm>
            <a:off x="228600" y="2743200"/>
            <a:ext cx="8686800" cy="1143000"/>
          </a:xfrm>
        </p:spPr>
        <p:txBody>
          <a:bodyPr/>
          <a:lstStyle/>
          <a:p>
            <a:br>
              <a:rPr lang="en-US" altLang="en-US"/>
            </a:br>
            <a:r>
              <a:rPr lang="en-US" altLang="en-US"/>
              <a:t>We bring the sacrifice of praise</a:t>
            </a:r>
            <a:br>
              <a:rPr lang="en-US" altLang="en-US"/>
            </a:br>
            <a:r>
              <a:rPr lang="en-US" altLang="en-US"/>
              <a:t>Into the house of the Lord</a:t>
            </a:r>
            <a:br>
              <a:rPr lang="en-US" altLang="en-US"/>
            </a:br>
            <a:r>
              <a:rPr lang="en-US" altLang="en-US"/>
              <a:t>We bring the sacrifice of praise</a:t>
            </a:r>
            <a:br>
              <a:rPr lang="en-US" altLang="en-US"/>
            </a:br>
            <a:r>
              <a:rPr lang="en-US" altLang="en-US"/>
              <a:t>Into the house of the Lord</a:t>
            </a:r>
            <a:br>
              <a:rPr lang="en-US" altLang="en-US"/>
            </a:br>
            <a:r>
              <a:rPr lang="en-US" altLang="en-US"/>
              <a:t>And we offer up to You</a:t>
            </a:r>
            <a:br>
              <a:rPr lang="en-US" altLang="en-US"/>
            </a:br>
            <a:r>
              <a:rPr lang="en-US" altLang="en-US"/>
              <a:t>The sacrifices of thanksgiving</a:t>
            </a:r>
            <a:br>
              <a:rPr lang="en-US" altLang="en-US"/>
            </a:br>
            <a:r>
              <a:rPr lang="en-US" altLang="en-US"/>
              <a:t>And we offer up to You</a:t>
            </a:r>
            <a:br>
              <a:rPr lang="en-US" altLang="en-US"/>
            </a:br>
            <a:r>
              <a:rPr lang="en-US" altLang="en-US"/>
              <a:t>The sacrifices of joy   </a:t>
            </a:r>
            <a:br>
              <a:rPr lang="en-US" altLang="en-US"/>
            </a:br>
            <a:endParaRPr lang="en-US" altLang="en-US"/>
          </a:p>
        </p:txBody>
      </p:sp>
    </p:spTree>
    <p:extLst>
      <p:ext uri="{BB962C8B-B14F-4D97-AF65-F5344CB8AC3E}">
        <p14:creationId xmlns:p14="http://schemas.microsoft.com/office/powerpoint/2010/main" val="120616837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4B4512AA-6855-5CB6-3912-78119E7420AE}"/>
              </a:ext>
            </a:extLst>
          </p:cNvPr>
          <p:cNvSpPr>
            <a:spLocks noGrp="1" noChangeArrowheads="1"/>
          </p:cNvSpPr>
          <p:nvPr>
            <p:ph type="ctrTitle"/>
          </p:nvPr>
        </p:nvSpPr>
        <p:spPr>
          <a:xfrm>
            <a:off x="228600" y="2743200"/>
            <a:ext cx="8686800" cy="1143000"/>
          </a:xfrm>
        </p:spPr>
        <p:txBody>
          <a:bodyPr anchor="ctr"/>
          <a:lstStyle/>
          <a:p>
            <a:r>
              <a:rPr lang="en-US" altLang="en-US" sz="4400"/>
              <a:t>I will enter His gates with thanksgiving in my heart</a:t>
            </a:r>
            <a:br>
              <a:rPr lang="en-US" altLang="en-US" sz="4400"/>
            </a:br>
            <a:r>
              <a:rPr lang="en-US" altLang="en-US" sz="4400"/>
              <a:t>I will enter His courts with praise</a:t>
            </a:r>
            <a:br>
              <a:rPr lang="en-US" altLang="en-US" sz="4400"/>
            </a:br>
            <a:r>
              <a:rPr lang="en-US" altLang="en-US" sz="4400"/>
              <a:t>I will say, “This is the day </a:t>
            </a:r>
            <a:br>
              <a:rPr lang="en-US" altLang="en-US" sz="4400"/>
            </a:br>
            <a:r>
              <a:rPr lang="en-US" altLang="en-US" sz="4400"/>
              <a:t>that the Lord has made.” </a:t>
            </a:r>
            <a:br>
              <a:rPr lang="en-US" altLang="en-US" sz="4400"/>
            </a:br>
            <a:r>
              <a:rPr lang="en-US" altLang="en-US" sz="4400"/>
              <a:t>I will rejoice </a:t>
            </a:r>
            <a:br>
              <a:rPr lang="en-US" altLang="en-US" sz="4400"/>
            </a:br>
            <a:r>
              <a:rPr lang="en-US" altLang="en-US" sz="4400"/>
              <a:t>for He has made me glad.</a:t>
            </a: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BFEA136-21EE-40A5-46A0-E227FF697273}"/>
              </a:ext>
            </a:extLst>
          </p:cNvPr>
          <p:cNvSpPr>
            <a:spLocks noGrp="1" noChangeArrowheads="1"/>
          </p:cNvSpPr>
          <p:nvPr>
            <p:ph type="title"/>
          </p:nvPr>
        </p:nvSpPr>
        <p:spPr>
          <a:xfrm>
            <a:off x="685800" y="2819400"/>
            <a:ext cx="7772400" cy="1143000"/>
          </a:xfrm>
        </p:spPr>
        <p:txBody>
          <a:bodyPr/>
          <a:lstStyle/>
          <a:p>
            <a:r>
              <a:rPr lang="en-US" altLang="en-US"/>
              <a:t>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br>
              <a:rPr lang="en-US" altLang="en-US"/>
            </a:br>
            <a:br>
              <a:rPr lang="en-US" altLang="en-US"/>
            </a:br>
            <a:r>
              <a:rPr lang="en-US" altLang="en-US"/>
              <a:t> 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976183ED-7603-9326-1ECA-F92E50FFCD32}"/>
              </a:ext>
            </a:extLst>
          </p:cNvPr>
          <p:cNvSpPr>
            <a:spLocks noGrp="1" noChangeArrowheads="1"/>
          </p:cNvSpPr>
          <p:nvPr>
            <p:ph type="ctrTitle"/>
          </p:nvPr>
        </p:nvSpPr>
        <p:spPr>
          <a:xfrm>
            <a:off x="228600" y="2743200"/>
            <a:ext cx="8686800" cy="1143000"/>
          </a:xfrm>
        </p:spPr>
        <p:txBody>
          <a:bodyPr anchor="ctr"/>
          <a:lstStyle/>
          <a:p>
            <a:r>
              <a:rPr lang="en-US" altLang="en-US" sz="4400"/>
              <a:t>I will enter His gates with thanksgiving in my heart</a:t>
            </a:r>
            <a:br>
              <a:rPr lang="en-US" altLang="en-US" sz="4400"/>
            </a:br>
            <a:r>
              <a:rPr lang="en-US" altLang="en-US" sz="4400"/>
              <a:t>I will enter His courts with praise</a:t>
            </a:r>
            <a:br>
              <a:rPr lang="en-US" altLang="en-US" sz="4400"/>
            </a:br>
            <a:r>
              <a:rPr lang="en-US" altLang="en-US" sz="4400"/>
              <a:t>I will say, “This is the day </a:t>
            </a:r>
            <a:br>
              <a:rPr lang="en-US" altLang="en-US" sz="4400"/>
            </a:br>
            <a:r>
              <a:rPr lang="en-US" altLang="en-US" sz="4400"/>
              <a:t>that the Lord has made.”</a:t>
            </a:r>
            <a:br>
              <a:rPr lang="en-US" altLang="en-US" sz="4400"/>
            </a:br>
            <a:r>
              <a:rPr lang="en-US" altLang="en-US" sz="4400"/>
              <a:t>I will rejoice </a:t>
            </a:r>
            <a:br>
              <a:rPr lang="en-US" altLang="en-US" sz="4400"/>
            </a:br>
            <a:r>
              <a:rPr lang="en-US" altLang="en-US" sz="4400"/>
              <a:t>for He has made me glad.</a:t>
            </a: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D0257F2-7476-3F4C-06F8-B03010614F1D}"/>
              </a:ext>
            </a:extLst>
          </p:cNvPr>
          <p:cNvSpPr>
            <a:spLocks noGrp="1" noChangeArrowheads="1"/>
          </p:cNvSpPr>
          <p:nvPr>
            <p:ph type="ctrTitle"/>
          </p:nvPr>
        </p:nvSpPr>
        <p:spPr>
          <a:xfrm>
            <a:off x="685800" y="2286000"/>
            <a:ext cx="7772400" cy="1143000"/>
          </a:xfrm>
        </p:spPr>
        <p:txBody>
          <a:bodyPr/>
          <a:lstStyle/>
          <a:p>
            <a:r>
              <a:rPr lang="en-US" altLang="en-US" sz="6000" b="1"/>
              <a:t>Is He Worthy?</a:t>
            </a:r>
            <a:endParaRPr lang="en-US" altLang="en-US" sz="4000" b="1">
              <a:solidFill>
                <a:schemeClr val="tx1"/>
              </a:solidFill>
            </a:endParaRPr>
          </a:p>
        </p:txBody>
      </p:sp>
      <p:sp>
        <p:nvSpPr>
          <p:cNvPr id="3075" name="Rectangle 3">
            <a:extLst>
              <a:ext uri="{FF2B5EF4-FFF2-40B4-BE49-F238E27FC236}">
                <a16:creationId xmlns:a16="http://schemas.microsoft.com/office/drawing/2014/main" id="{A7341502-B5E8-D6DE-B2BF-26FB14E31A04}"/>
              </a:ext>
            </a:extLst>
          </p:cNvPr>
          <p:cNvSpPr>
            <a:spLocks noGrp="1" noChangeArrowheads="1"/>
          </p:cNvSpPr>
          <p:nvPr>
            <p:ph type="subTitle" idx="1"/>
          </p:nvPr>
        </p:nvSpPr>
        <p:spPr>
          <a:xfrm>
            <a:off x="1371600" y="4876800"/>
            <a:ext cx="6400800" cy="1752600"/>
          </a:xfrm>
        </p:spPr>
        <p:txBody>
          <a:bodyPr/>
          <a:lstStyle/>
          <a:p>
            <a:r>
              <a:rPr lang="en-US" altLang="en-US" sz="1800"/>
              <a:t>Shoreacres Bible Chapel Copyright #2216-080-734021</a:t>
            </a: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7DB3320-6014-90CF-6FA8-1B253977BFF5}"/>
              </a:ext>
            </a:extLst>
          </p:cNvPr>
          <p:cNvSpPr>
            <a:spLocks noGrp="1" noChangeArrowheads="1"/>
          </p:cNvSpPr>
          <p:nvPr>
            <p:ph type="title"/>
          </p:nvPr>
        </p:nvSpPr>
        <p:spPr>
          <a:xfrm>
            <a:off x="685800" y="2819400"/>
            <a:ext cx="7772400" cy="1143000"/>
          </a:xfrm>
        </p:spPr>
        <p:txBody>
          <a:bodyPr/>
          <a:lstStyle/>
          <a:p>
            <a:r>
              <a:rPr lang="en-US" altLang="en-US"/>
              <a:t>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br>
              <a:rPr lang="en-US" altLang="en-US"/>
            </a:br>
            <a:br>
              <a:rPr lang="en-US" altLang="en-US"/>
            </a:br>
            <a:r>
              <a:rPr lang="en-US" altLang="en-US"/>
              <a:t> 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918CFFD-F7D7-BEC8-271B-809C4384C4F1}"/>
              </a:ext>
            </a:extLst>
          </p:cNvPr>
          <p:cNvSpPr>
            <a:spLocks noGrp="1" noChangeArrowheads="1"/>
          </p:cNvSpPr>
          <p:nvPr>
            <p:ph type="ctrTitle"/>
          </p:nvPr>
        </p:nvSpPr>
        <p:spPr>
          <a:xfrm>
            <a:off x="228600" y="3048000"/>
            <a:ext cx="8686800" cy="1143000"/>
          </a:xfrm>
        </p:spPr>
        <p:txBody>
          <a:bodyPr anchor="ctr"/>
          <a:lstStyle/>
          <a:p>
            <a:r>
              <a:rPr lang="en-US" altLang="en-US" sz="4400" dirty="0"/>
              <a:t>We are standing on holy ground</a:t>
            </a:r>
            <a:br>
              <a:rPr lang="en-US" altLang="en-US" sz="4400" dirty="0"/>
            </a:br>
            <a:r>
              <a:rPr lang="en-US" altLang="en-US" sz="4400" dirty="0"/>
              <a:t>And I know that there are angels </a:t>
            </a:r>
            <a:br>
              <a:rPr lang="en-US" altLang="en-US" sz="4400" dirty="0"/>
            </a:br>
            <a:r>
              <a:rPr lang="en-US" altLang="en-US" sz="4400" dirty="0"/>
              <a:t>all around</a:t>
            </a:r>
            <a:br>
              <a:rPr lang="en-US" altLang="en-US" sz="4400" dirty="0"/>
            </a:br>
            <a:r>
              <a:rPr lang="en-US" altLang="en-US" sz="4400" dirty="0"/>
              <a:t>Let us praise Jesus now</a:t>
            </a:r>
            <a:br>
              <a:rPr lang="en-US" altLang="en-US" sz="4400" dirty="0"/>
            </a:br>
            <a:r>
              <a:rPr lang="en-US" altLang="en-US" sz="4400" dirty="0"/>
              <a:t>We are standing in His presence </a:t>
            </a:r>
            <a:br>
              <a:rPr lang="en-US" altLang="en-US" sz="4400" dirty="0"/>
            </a:br>
            <a:r>
              <a:rPr lang="en-US" altLang="en-US" sz="4400" dirty="0"/>
              <a:t>on holy ground</a:t>
            </a:r>
            <a:br>
              <a:rPr lang="en-US" altLang="en-US" sz="4400" dirty="0"/>
            </a:br>
            <a:br>
              <a:rPr lang="en-US" altLang="en-US" sz="4400" dirty="0"/>
            </a:br>
            <a:endParaRPr lang="en-US" altLang="en-US" sz="4400"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E6B18-B088-513C-12C1-4803BCEDA39E}"/>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415D56C1-5387-A200-C883-B0EC81756C8E}"/>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FADC791D-076E-5C70-BBB2-48542992F185}"/>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1769880277"/>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04363-42B3-7C69-CF66-178D1D2D3ED5}"/>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E9FC0A42-B87B-A5F9-2482-87D2B212066C}"/>
              </a:ext>
            </a:extLst>
          </p:cNvPr>
          <p:cNvSpPr>
            <a:spLocks noGrp="1" noChangeArrowheads="1"/>
          </p:cNvSpPr>
          <p:nvPr>
            <p:ph type="title"/>
          </p:nvPr>
        </p:nvSpPr>
        <p:spPr>
          <a:xfrm>
            <a:off x="685800" y="2438400"/>
            <a:ext cx="7772400" cy="1143000"/>
          </a:xfrm>
        </p:spPr>
        <p:txBody>
          <a:bodyPr/>
          <a:lstStyle/>
          <a:p>
            <a:r>
              <a:rPr lang="en-US" altLang="en-US" sz="4000"/>
              <a:t>All hail king Jesus </a:t>
            </a:r>
            <a:br>
              <a:rPr lang="en-US" altLang="en-US" sz="4000"/>
            </a:br>
            <a:r>
              <a:rPr lang="en-US" altLang="en-US" sz="4000"/>
              <a:t>All hail Emmanuel King of kings,</a:t>
            </a:r>
            <a:br>
              <a:rPr lang="en-US" altLang="en-US" sz="4000"/>
            </a:br>
            <a:r>
              <a:rPr lang="en-US" altLang="en-US" sz="4000"/>
              <a:t> Lord of lords, bright Morning Star And throughout eternity </a:t>
            </a:r>
            <a:br>
              <a:rPr lang="en-US" altLang="en-US" sz="4000"/>
            </a:br>
            <a:r>
              <a:rPr lang="en-US" altLang="en-US" sz="4000"/>
              <a:t>I’ll sing His praises </a:t>
            </a:r>
            <a:br>
              <a:rPr lang="en-US" altLang="en-US" sz="4000"/>
            </a:br>
            <a:r>
              <a:rPr lang="en-US" altLang="en-US" sz="4000"/>
              <a:t>And I’ll reign with Him </a:t>
            </a:r>
            <a:br>
              <a:rPr lang="en-US" altLang="en-US" sz="4000"/>
            </a:br>
            <a:r>
              <a:rPr lang="en-US" altLang="en-US" sz="4000"/>
              <a:t>throughout eternity </a:t>
            </a:r>
          </a:p>
        </p:txBody>
      </p:sp>
    </p:spTree>
    <p:extLst>
      <p:ext uri="{BB962C8B-B14F-4D97-AF65-F5344CB8AC3E}">
        <p14:creationId xmlns:p14="http://schemas.microsoft.com/office/powerpoint/2010/main" val="399609843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B7FB8F6-CB26-62D1-E704-4BD595DFF476}"/>
              </a:ext>
            </a:extLst>
          </p:cNvPr>
          <p:cNvSpPr>
            <a:spLocks noGrp="1" noChangeArrowheads="1"/>
          </p:cNvSpPr>
          <p:nvPr>
            <p:ph type="ctrTitle"/>
          </p:nvPr>
        </p:nvSpPr>
        <p:spPr>
          <a:xfrm>
            <a:off x="152400" y="2971800"/>
            <a:ext cx="8915400" cy="1143000"/>
          </a:xfrm>
        </p:spPr>
        <p:txBody>
          <a:bodyPr anchor="ctr"/>
          <a:lstStyle/>
          <a:p>
            <a:r>
              <a:rPr lang="en-US" altLang="en-US" sz="3600"/>
              <a:t>Bless the Lord </a:t>
            </a:r>
            <a:br>
              <a:rPr lang="en-US" altLang="en-US" sz="3600"/>
            </a:br>
            <a:r>
              <a:rPr lang="en-US" altLang="en-US" sz="3600"/>
              <a:t>who reigns in beauty</a:t>
            </a:r>
            <a:br>
              <a:rPr lang="en-US" altLang="en-US" sz="3600"/>
            </a:br>
            <a:r>
              <a:rPr lang="en-US" altLang="en-US" sz="3600"/>
              <a:t>Bless the Lord </a:t>
            </a:r>
            <a:br>
              <a:rPr lang="en-US" altLang="en-US" sz="3600"/>
            </a:br>
            <a:r>
              <a:rPr lang="en-US" altLang="en-US" sz="3600"/>
              <a:t>who reigns in wisdom and with power</a:t>
            </a:r>
            <a:br>
              <a:rPr lang="en-US" altLang="en-US" sz="3600"/>
            </a:br>
            <a:r>
              <a:rPr lang="en-US" altLang="en-US" sz="3600"/>
              <a:t>Bless the Lord </a:t>
            </a:r>
            <a:br>
              <a:rPr lang="en-US" altLang="en-US" sz="3600"/>
            </a:br>
            <a:r>
              <a:rPr lang="en-US" altLang="en-US" sz="3600"/>
              <a:t>Who reigns my life with so much love</a:t>
            </a:r>
            <a:br>
              <a:rPr lang="en-US" altLang="en-US" sz="3600"/>
            </a:br>
            <a:r>
              <a:rPr lang="en-US" altLang="en-US" sz="3600"/>
              <a:t>He can make a perfect heart</a:t>
            </a:r>
            <a:br>
              <a:rPr lang="en-US" altLang="en-US" sz="3600">
                <a:ea typeface="Times" panose="02020603050405020304" pitchFamily="1" charset="0"/>
                <a:cs typeface="Times" panose="02020603050405020304" pitchFamily="1" charset="0"/>
              </a:rPr>
            </a:br>
            <a:br>
              <a:rPr lang="en-US" altLang="en-US" sz="3600">
                <a:ea typeface="Times" panose="02020603050405020304" pitchFamily="1" charset="0"/>
                <a:cs typeface="Times" panose="02020603050405020304" pitchFamily="1" charset="0"/>
              </a:rPr>
            </a:br>
            <a:endParaRPr lang="en-US" altLang="en-US" sz="3600">
              <a:ea typeface="Times" panose="02020603050405020304" pitchFamily="1" charset="0"/>
              <a:cs typeface="Times" panose="02020603050405020304" pitchFamily="1" charset="0"/>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3D5A0-2278-3DF5-DA35-9EDA6C38C919}"/>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F8340A84-1C3A-B837-9374-56E0A490D0FA}"/>
              </a:ext>
            </a:extLst>
          </p:cNvPr>
          <p:cNvSpPr>
            <a:spLocks noGrp="1" noChangeArrowheads="1"/>
          </p:cNvSpPr>
          <p:nvPr>
            <p:ph type="ctrTitle"/>
          </p:nvPr>
        </p:nvSpPr>
        <p:spPr>
          <a:xfrm>
            <a:off x="152400" y="2971800"/>
            <a:ext cx="8915400" cy="1143000"/>
          </a:xfrm>
        </p:spPr>
        <p:txBody>
          <a:bodyPr anchor="ctr"/>
          <a:lstStyle/>
          <a:p>
            <a:r>
              <a:rPr lang="en-US" altLang="en-US" sz="3600"/>
              <a:t>Bless the Lord </a:t>
            </a:r>
            <a:br>
              <a:rPr lang="en-US" altLang="en-US" sz="3600"/>
            </a:br>
            <a:r>
              <a:rPr lang="en-US" altLang="en-US" sz="3600"/>
              <a:t>who reigns in beauty</a:t>
            </a:r>
            <a:br>
              <a:rPr lang="en-US" altLang="en-US" sz="3600"/>
            </a:br>
            <a:r>
              <a:rPr lang="en-US" altLang="en-US" sz="3600"/>
              <a:t>Bless the Lord </a:t>
            </a:r>
            <a:br>
              <a:rPr lang="en-US" altLang="en-US" sz="3600"/>
            </a:br>
            <a:r>
              <a:rPr lang="en-US" altLang="en-US" sz="3600"/>
              <a:t>who reigns in wisdom and with power</a:t>
            </a:r>
            <a:br>
              <a:rPr lang="en-US" altLang="en-US" sz="3600"/>
            </a:br>
            <a:r>
              <a:rPr lang="en-US" altLang="en-US" sz="3600"/>
              <a:t>Bless the Lord </a:t>
            </a:r>
            <a:br>
              <a:rPr lang="en-US" altLang="en-US" sz="3600"/>
            </a:br>
            <a:r>
              <a:rPr lang="en-US" altLang="en-US" sz="3600"/>
              <a:t>Who reigns my life with so much love</a:t>
            </a:r>
            <a:br>
              <a:rPr lang="en-US" altLang="en-US" sz="3600"/>
            </a:br>
            <a:r>
              <a:rPr lang="en-US" altLang="en-US" sz="3600"/>
              <a:t>He can make a perfect heart</a:t>
            </a:r>
            <a:br>
              <a:rPr lang="en-US" altLang="en-US" sz="3600">
                <a:ea typeface="Times" panose="02020603050405020304" pitchFamily="1" charset="0"/>
                <a:cs typeface="Times" panose="02020603050405020304" pitchFamily="1" charset="0"/>
              </a:rPr>
            </a:br>
            <a:br>
              <a:rPr lang="en-US" altLang="en-US" sz="3600">
                <a:ea typeface="Times" panose="02020603050405020304" pitchFamily="1" charset="0"/>
                <a:cs typeface="Times" panose="02020603050405020304" pitchFamily="1" charset="0"/>
              </a:rPr>
            </a:br>
            <a:endParaRPr lang="en-US" altLang="en-US" sz="3600">
              <a:ea typeface="Times" panose="02020603050405020304" pitchFamily="1" charset="0"/>
              <a:cs typeface="Times" panose="02020603050405020304" pitchFamily="1" charset="0"/>
            </a:endParaRPr>
          </a:p>
        </p:txBody>
      </p:sp>
    </p:spTree>
    <p:extLst>
      <p:ext uri="{BB962C8B-B14F-4D97-AF65-F5344CB8AC3E}">
        <p14:creationId xmlns:p14="http://schemas.microsoft.com/office/powerpoint/2010/main" val="76770562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8AB66A21-178A-1F9A-C6D0-63A69F0A93F3}"/>
              </a:ext>
            </a:extLst>
          </p:cNvPr>
          <p:cNvSpPr>
            <a:spLocks noGrp="1" noChangeArrowheads="1"/>
          </p:cNvSpPr>
          <p:nvPr>
            <p:ph type="ctrTitle"/>
          </p:nvPr>
        </p:nvSpPr>
        <p:spPr>
          <a:xfrm>
            <a:off x="228600" y="2438400"/>
            <a:ext cx="8686800" cy="1143000"/>
          </a:xfrm>
        </p:spPr>
        <p:txBody>
          <a:bodyPr anchor="ctr"/>
          <a:lstStyle/>
          <a:p>
            <a:r>
              <a:rPr lang="en-US" altLang="en-US" sz="3600"/>
              <a:t>Thy word is a lamp unto my feet </a:t>
            </a:r>
            <a:br>
              <a:rPr lang="en-US" altLang="en-US" sz="3600"/>
            </a:br>
            <a:r>
              <a:rPr lang="en-US" altLang="en-US" sz="3600"/>
              <a:t>And a light unto my path. </a:t>
            </a:r>
            <a:br>
              <a:rPr lang="en-US" altLang="en-US" sz="3600"/>
            </a:br>
            <a:r>
              <a:rPr lang="en-US" altLang="en-US" sz="3600"/>
              <a:t>Thy word is a lamp unto my feet</a:t>
            </a:r>
            <a:br>
              <a:rPr lang="en-US" altLang="en-US" sz="3600"/>
            </a:br>
            <a:r>
              <a:rPr lang="en-US" altLang="en-US" sz="3600"/>
              <a:t> And a light unto my path. </a:t>
            </a: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99E9C789-D217-5EBB-79FD-7FD50B05752C}"/>
              </a:ext>
            </a:extLst>
          </p:cNvPr>
          <p:cNvSpPr>
            <a:spLocks noGrp="1" noChangeArrowheads="1"/>
          </p:cNvSpPr>
          <p:nvPr>
            <p:ph type="ctrTitle"/>
          </p:nvPr>
        </p:nvSpPr>
        <p:spPr>
          <a:xfrm>
            <a:off x="228600" y="2438400"/>
            <a:ext cx="8686800" cy="1143000"/>
          </a:xfrm>
        </p:spPr>
        <p:txBody>
          <a:bodyPr anchor="ctr"/>
          <a:lstStyle/>
          <a:p>
            <a:r>
              <a:rPr lang="en-US" altLang="en-US" sz="3600"/>
              <a:t>When I feel afraid, </a:t>
            </a:r>
            <a:br>
              <a:rPr lang="en-US" altLang="en-US" sz="3600"/>
            </a:br>
            <a:r>
              <a:rPr lang="en-US" altLang="en-US" sz="3600"/>
              <a:t>and I think I’ve lost my way, </a:t>
            </a:r>
            <a:br>
              <a:rPr lang="en-US" altLang="en-US" sz="3600"/>
            </a:br>
            <a:r>
              <a:rPr lang="en-US" altLang="en-US" sz="3600"/>
              <a:t>Still, you’re there right beside me.</a:t>
            </a:r>
            <a:br>
              <a:rPr lang="en-US" altLang="en-US" sz="3600"/>
            </a:br>
            <a:r>
              <a:rPr lang="en-US" altLang="en-US" sz="3600"/>
              <a:t> Nothing will I fear </a:t>
            </a:r>
            <a:br>
              <a:rPr lang="en-US" altLang="en-US" sz="3600"/>
            </a:br>
            <a:r>
              <a:rPr lang="en-US" altLang="en-US" sz="3600"/>
              <a:t>as long as you are near; </a:t>
            </a:r>
            <a:br>
              <a:rPr lang="en-US" altLang="en-US" sz="3600"/>
            </a:br>
            <a:r>
              <a:rPr lang="en-US" altLang="en-US" sz="3600"/>
              <a:t>Please be near me to the end. </a:t>
            </a: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4C17BF3E-504A-4084-730C-68A72B94D83B}"/>
              </a:ext>
            </a:extLst>
          </p:cNvPr>
          <p:cNvSpPr>
            <a:spLocks noGrp="1" noChangeArrowheads="1"/>
          </p:cNvSpPr>
          <p:nvPr>
            <p:ph type="ctrTitle"/>
          </p:nvPr>
        </p:nvSpPr>
        <p:spPr>
          <a:xfrm>
            <a:off x="228600" y="2438400"/>
            <a:ext cx="8686800" cy="1143000"/>
          </a:xfrm>
        </p:spPr>
        <p:txBody>
          <a:bodyPr anchor="ctr"/>
          <a:lstStyle/>
          <a:p>
            <a:r>
              <a:rPr lang="en-US" altLang="en-US" sz="3600"/>
              <a:t>Thy word is a lamp unto my feet </a:t>
            </a:r>
            <a:br>
              <a:rPr lang="en-US" altLang="en-US" sz="3600"/>
            </a:br>
            <a:r>
              <a:rPr lang="en-US" altLang="en-US" sz="3600"/>
              <a:t>And a light unto my path. </a:t>
            </a:r>
            <a:br>
              <a:rPr lang="en-US" altLang="en-US" sz="3600"/>
            </a:br>
            <a:r>
              <a:rPr lang="en-US" altLang="en-US" sz="3600"/>
              <a:t>Thy word is a lamp unto my feet</a:t>
            </a:r>
            <a:br>
              <a:rPr lang="en-US" altLang="en-US" sz="3600"/>
            </a:br>
            <a:r>
              <a:rPr lang="en-US" altLang="en-US" sz="3600"/>
              <a:t> And a light unto my path. </a:t>
            </a: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3C24A90-98F1-CA3F-F085-10139AF39961}"/>
              </a:ext>
            </a:extLst>
          </p:cNvPr>
          <p:cNvSpPr>
            <a:spLocks noGrp="1" noChangeArrowheads="1"/>
          </p:cNvSpPr>
          <p:nvPr>
            <p:ph type="ctrTitle"/>
          </p:nvPr>
        </p:nvSpPr>
        <p:spPr>
          <a:xfrm>
            <a:off x="228600" y="2438400"/>
            <a:ext cx="8686800" cy="1143000"/>
          </a:xfrm>
        </p:spPr>
        <p:txBody>
          <a:bodyPr anchor="ctr"/>
          <a:lstStyle/>
          <a:p>
            <a:r>
              <a:rPr lang="en-US" altLang="en-US" sz="3600"/>
              <a:t>I will not forget </a:t>
            </a:r>
            <a:br>
              <a:rPr lang="en-US" altLang="en-US" sz="3600"/>
            </a:br>
            <a:r>
              <a:rPr lang="en-US" altLang="en-US" sz="3600"/>
              <a:t>Your love for me, and yet, </a:t>
            </a:r>
            <a:br>
              <a:rPr lang="en-US" altLang="en-US" sz="3600"/>
            </a:br>
            <a:r>
              <a:rPr lang="en-US" altLang="en-US" sz="3600"/>
              <a:t>My heart forever is wandering.</a:t>
            </a:r>
            <a:br>
              <a:rPr lang="en-US" altLang="en-US" sz="3600"/>
            </a:br>
            <a:r>
              <a:rPr lang="en-US" altLang="en-US" sz="3600"/>
              <a:t> Jesus be my guide, </a:t>
            </a:r>
            <a:br>
              <a:rPr lang="en-US" altLang="en-US" sz="3600"/>
            </a:br>
            <a:r>
              <a:rPr lang="en-US" altLang="en-US" sz="3600"/>
              <a:t>And hold me to your side, </a:t>
            </a:r>
            <a:br>
              <a:rPr lang="en-US" altLang="en-US" sz="3600"/>
            </a:br>
            <a:r>
              <a:rPr lang="en-US" altLang="en-US" sz="3600"/>
              <a:t>I will love you to the end. </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7F2458B-07FF-B69F-EC41-F03884FD29B8}"/>
              </a:ext>
            </a:extLst>
          </p:cNvPr>
          <p:cNvSpPr>
            <a:spLocks noGrp="1" noChangeArrowheads="1"/>
          </p:cNvSpPr>
          <p:nvPr>
            <p:ph type="ctrTitle"/>
          </p:nvPr>
        </p:nvSpPr>
        <p:spPr>
          <a:xfrm>
            <a:off x="228600" y="2857500"/>
            <a:ext cx="8686800" cy="1143000"/>
          </a:xfrm>
        </p:spPr>
        <p:txBody>
          <a:bodyPr/>
          <a:lstStyle/>
          <a:p>
            <a:r>
              <a:rPr lang="en-CA" altLang="en-US" sz="3200"/>
              <a:t>Do you feel the world is broken? </a:t>
            </a:r>
            <a:br>
              <a:rPr lang="en-CA" altLang="en-US" sz="3200"/>
            </a:br>
            <a:r>
              <a:rPr lang="en-CA" altLang="en-US" sz="3200"/>
              <a:t>(We do)</a:t>
            </a:r>
            <a:br>
              <a:rPr lang="en-CA" altLang="en-US" sz="3200"/>
            </a:br>
            <a:r>
              <a:rPr lang="en-CA" altLang="en-US" sz="3200"/>
              <a:t>Do you feel the shadows deepen? </a:t>
            </a:r>
            <a:br>
              <a:rPr lang="en-CA" altLang="en-US" sz="3200"/>
            </a:br>
            <a:r>
              <a:rPr lang="en-CA" altLang="en-US" sz="3200"/>
              <a:t>(We do)</a:t>
            </a:r>
            <a:br>
              <a:rPr lang="en-CA" altLang="en-US" sz="3200"/>
            </a:br>
            <a:r>
              <a:rPr lang="en-CA" altLang="en-US" sz="3200"/>
              <a:t>But do you know that all the dark won't stop the light from getting through? </a:t>
            </a:r>
            <a:br>
              <a:rPr lang="en-CA" altLang="en-US" sz="3200"/>
            </a:br>
            <a:r>
              <a:rPr lang="en-CA" altLang="en-US" sz="3200"/>
              <a:t>(We do)</a:t>
            </a:r>
            <a:br>
              <a:rPr lang="en-CA" altLang="en-US" sz="3200"/>
            </a:br>
            <a:r>
              <a:rPr lang="en-CA" altLang="en-US" sz="3200"/>
              <a:t>Do you wish that you could see it all made new? </a:t>
            </a:r>
            <a:br>
              <a:rPr lang="en-CA" altLang="en-US" sz="3200"/>
            </a:br>
            <a:r>
              <a:rPr lang="en-CA" altLang="en-US" sz="3200"/>
              <a:t>(We do)</a:t>
            </a:r>
            <a:endParaRPr lang="en-US" altLang="en-US" sz="320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5843F-5E35-0E7F-BEEB-3201D2BD8703}"/>
            </a:ext>
          </a:extLst>
        </p:cNvPr>
        <p:cNvGrpSpPr/>
        <p:nvPr/>
      </p:nvGrpSpPr>
      <p:grpSpPr>
        <a:xfrm>
          <a:off x="0" y="0"/>
          <a:ext cx="0" cy="0"/>
          <a:chOff x="0" y="0"/>
          <a:chExt cx="0" cy="0"/>
        </a:xfrm>
      </p:grpSpPr>
      <p:sp>
        <p:nvSpPr>
          <p:cNvPr id="6146" name="Rectangle 2">
            <a:extLst>
              <a:ext uri="{FF2B5EF4-FFF2-40B4-BE49-F238E27FC236}">
                <a16:creationId xmlns:a16="http://schemas.microsoft.com/office/drawing/2014/main" id="{96DE7074-9108-864A-2726-C2733B171917}"/>
              </a:ext>
            </a:extLst>
          </p:cNvPr>
          <p:cNvSpPr>
            <a:spLocks noGrp="1" noChangeArrowheads="1"/>
          </p:cNvSpPr>
          <p:nvPr>
            <p:ph type="ctrTitle"/>
          </p:nvPr>
        </p:nvSpPr>
        <p:spPr>
          <a:xfrm>
            <a:off x="228600" y="2438400"/>
            <a:ext cx="8686800" cy="1143000"/>
          </a:xfrm>
        </p:spPr>
        <p:txBody>
          <a:bodyPr anchor="ctr"/>
          <a:lstStyle/>
          <a:p>
            <a:r>
              <a:rPr lang="en-US" altLang="en-US" sz="3600"/>
              <a:t>Thy word is a lamp unto my feet </a:t>
            </a:r>
            <a:br>
              <a:rPr lang="en-US" altLang="en-US" sz="3600"/>
            </a:br>
            <a:r>
              <a:rPr lang="en-US" altLang="en-US" sz="3600"/>
              <a:t>And a light unto my path. </a:t>
            </a:r>
            <a:br>
              <a:rPr lang="en-US" altLang="en-US" sz="3600"/>
            </a:br>
            <a:r>
              <a:rPr lang="en-US" altLang="en-US" sz="3600"/>
              <a:t>Thy word is a lamp unto my feet</a:t>
            </a:r>
            <a:br>
              <a:rPr lang="en-US" altLang="en-US" sz="3600"/>
            </a:br>
            <a:r>
              <a:rPr lang="en-US" altLang="en-US" sz="3600"/>
              <a:t> And a light unto my path. </a:t>
            </a:r>
          </a:p>
        </p:txBody>
      </p:sp>
    </p:spTree>
    <p:extLst>
      <p:ext uri="{BB962C8B-B14F-4D97-AF65-F5344CB8AC3E}">
        <p14:creationId xmlns:p14="http://schemas.microsoft.com/office/powerpoint/2010/main" val="9765545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F1DF6F7-7009-B97C-9A80-77E315E6D98C}"/>
              </a:ext>
            </a:extLst>
          </p:cNvPr>
          <p:cNvSpPr>
            <a:spLocks noGrp="1" noChangeArrowheads="1"/>
          </p:cNvSpPr>
          <p:nvPr>
            <p:ph type="ctrTitle"/>
          </p:nvPr>
        </p:nvSpPr>
        <p:spPr>
          <a:xfrm>
            <a:off x="228600" y="2743200"/>
            <a:ext cx="8686800" cy="1143000"/>
          </a:xfrm>
        </p:spPr>
        <p:txBody>
          <a:bodyPr anchor="ctr"/>
          <a:lstStyle/>
          <a:p>
            <a:r>
              <a:rPr lang="en-US" altLang="en-US" sz="4400"/>
              <a:t>My Jesus, I love Thee, </a:t>
            </a:r>
            <a:br>
              <a:rPr lang="en-US" altLang="en-US" sz="4400"/>
            </a:br>
            <a:r>
              <a:rPr lang="en-US" altLang="en-US" sz="4400"/>
              <a:t>I know Thou art mine;</a:t>
            </a:r>
            <a:br>
              <a:rPr lang="en-US" altLang="en-US" sz="4400"/>
            </a:br>
            <a:r>
              <a:rPr lang="en-US" altLang="en-US" sz="4400"/>
              <a:t>For Thee all the follies </a:t>
            </a:r>
            <a:br>
              <a:rPr lang="en-US" altLang="en-US" sz="4400"/>
            </a:br>
            <a:r>
              <a:rPr lang="en-US" altLang="en-US" sz="4400"/>
              <a:t>of sin I resign.</a:t>
            </a:r>
            <a:br>
              <a:rPr lang="en-US" altLang="en-US" sz="4400"/>
            </a:br>
            <a:r>
              <a:rPr lang="en-US" altLang="en-US" sz="4400"/>
              <a:t>My gracious Redeemer, </a:t>
            </a:r>
            <a:br>
              <a:rPr lang="en-US" altLang="en-US" sz="4400"/>
            </a:br>
            <a:r>
              <a:rPr lang="en-US" altLang="en-US" sz="4400"/>
              <a:t>my Savior art Thou;</a:t>
            </a:r>
            <a:br>
              <a:rPr lang="en-US" altLang="en-US" sz="4400"/>
            </a:br>
            <a:r>
              <a:rPr lang="en-US" altLang="en-US" sz="4400"/>
              <a:t>If ever I loved Thee, </a:t>
            </a:r>
            <a:br>
              <a:rPr lang="en-US" altLang="en-US" sz="4400"/>
            </a:br>
            <a:r>
              <a:rPr lang="en-US" altLang="en-US" sz="4400"/>
              <a:t>my Jesus, ’tis now.</a:t>
            </a: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896E9948-EAE7-4BE6-87C7-9BE572B4B00B}"/>
              </a:ext>
            </a:extLst>
          </p:cNvPr>
          <p:cNvSpPr>
            <a:spLocks noGrp="1" noChangeArrowheads="1"/>
          </p:cNvSpPr>
          <p:nvPr>
            <p:ph type="title"/>
          </p:nvPr>
        </p:nvSpPr>
        <p:spPr>
          <a:xfrm>
            <a:off x="685800" y="2895600"/>
            <a:ext cx="7772400" cy="1143000"/>
          </a:xfrm>
        </p:spPr>
        <p:txBody>
          <a:bodyPr/>
          <a:lstStyle/>
          <a:p>
            <a:r>
              <a:rPr lang="en-US" altLang="en-US"/>
              <a:t>I love Thee because </a:t>
            </a:r>
            <a:br>
              <a:rPr lang="en-US" altLang="en-US"/>
            </a:br>
            <a:r>
              <a:rPr lang="en-US" altLang="en-US"/>
              <a:t>Thou hast first lovèd me,</a:t>
            </a:r>
            <a:br>
              <a:rPr lang="en-US" altLang="en-US"/>
            </a:br>
            <a:r>
              <a:rPr lang="en-US" altLang="en-US"/>
              <a:t>And purchased my pardon </a:t>
            </a:r>
            <a:br>
              <a:rPr lang="en-US" altLang="en-US"/>
            </a:br>
            <a:r>
              <a:rPr lang="en-US" altLang="en-US"/>
              <a:t>on Calvary’s tree.</a:t>
            </a:r>
            <a:br>
              <a:rPr lang="en-US" altLang="en-US"/>
            </a:br>
            <a:r>
              <a:rPr lang="en-US" altLang="en-US"/>
              <a:t>I love Thee for wearing </a:t>
            </a:r>
            <a:br>
              <a:rPr lang="en-US" altLang="en-US"/>
            </a:br>
            <a:r>
              <a:rPr lang="en-US" altLang="en-US"/>
              <a:t>The thorns on Thy brow;</a:t>
            </a:r>
            <a:br>
              <a:rPr lang="en-US" altLang="en-US"/>
            </a:br>
            <a:r>
              <a:rPr lang="en-US" altLang="en-US"/>
              <a:t>If ever I loved Thee, </a:t>
            </a:r>
            <a:br>
              <a:rPr lang="en-US" altLang="en-US"/>
            </a:br>
            <a:r>
              <a:rPr lang="en-US" altLang="en-US"/>
              <a:t>my Jesus, ’tis now.</a:t>
            </a:r>
            <a:br>
              <a:rPr lang="en-US" altLang="en-US" sz="4000"/>
            </a:br>
            <a:br>
              <a:rPr lang="en-US" altLang="en-US" sz="1600" b="1">
                <a:latin typeface="Chicago" charset="0"/>
              </a:rPr>
            </a:br>
            <a:endParaRPr lang="en-US" altLang="en-US" sz="1600" b="1">
              <a:latin typeface="Chicago" charset="0"/>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BA9130D5-632D-0971-A00C-31CA582782FA}"/>
              </a:ext>
            </a:extLst>
          </p:cNvPr>
          <p:cNvSpPr>
            <a:spLocks noGrp="1" noChangeArrowheads="1"/>
          </p:cNvSpPr>
          <p:nvPr>
            <p:ph type="title"/>
          </p:nvPr>
        </p:nvSpPr>
        <p:spPr>
          <a:xfrm>
            <a:off x="685800" y="2743200"/>
            <a:ext cx="7772400" cy="1143000"/>
          </a:xfrm>
        </p:spPr>
        <p:txBody>
          <a:bodyPr/>
          <a:lstStyle/>
          <a:p>
            <a:r>
              <a:rPr lang="en-US" altLang="en-US"/>
              <a:t>In mansions of glory </a:t>
            </a:r>
            <a:br>
              <a:rPr lang="en-US" altLang="en-US"/>
            </a:br>
            <a:r>
              <a:rPr lang="en-US" altLang="en-US"/>
              <a:t>and endless delight,</a:t>
            </a:r>
            <a:br>
              <a:rPr lang="en-US" altLang="en-US"/>
            </a:br>
            <a:r>
              <a:rPr lang="en-US" altLang="en-US"/>
              <a:t>I’ll ever adore Thee </a:t>
            </a:r>
            <a:br>
              <a:rPr lang="en-US" altLang="en-US"/>
            </a:br>
            <a:r>
              <a:rPr lang="en-US" altLang="en-US"/>
              <a:t>in heaven so bright;</a:t>
            </a:r>
            <a:br>
              <a:rPr lang="en-US" altLang="en-US"/>
            </a:br>
            <a:r>
              <a:rPr lang="en-US" altLang="en-US"/>
              <a:t>I’ll sing with the glittering </a:t>
            </a:r>
            <a:br>
              <a:rPr lang="en-US" altLang="en-US"/>
            </a:br>
            <a:r>
              <a:rPr lang="en-US" altLang="en-US"/>
              <a:t>crown on my brow;</a:t>
            </a:r>
            <a:br>
              <a:rPr lang="en-US" altLang="en-US"/>
            </a:br>
            <a:r>
              <a:rPr lang="en-US" altLang="en-US"/>
              <a:t>If ever I loved Thee, </a:t>
            </a:r>
            <a:br>
              <a:rPr lang="en-US" altLang="en-US"/>
            </a:br>
            <a:r>
              <a:rPr lang="en-US" altLang="en-US"/>
              <a:t>my Jesus, ’tis now.</a:t>
            </a:r>
            <a:br>
              <a:rPr lang="en-US" altLang="en-US" sz="1600" b="1">
                <a:latin typeface="Chicago" charset="0"/>
              </a:rPr>
            </a:br>
            <a:endParaRPr lang="en-US" altLang="en-US" sz="1600" b="1">
              <a:latin typeface="Chicago" charset="0"/>
            </a:endParaRP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4D8A0-EBD2-D882-EE15-90427DA6C8BB}"/>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E9911EA9-E831-A6F4-A4AC-2E4AC9B78A15}"/>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8B88A7DF-7FE3-48A8-543F-AE134526BF23}"/>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1691848156"/>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4739FB41-CEDF-5F1B-9F98-979AAB4E97C8}"/>
              </a:ext>
            </a:extLst>
          </p:cNvPr>
          <p:cNvSpPr>
            <a:spLocks noGrp="1" noChangeArrowheads="1"/>
          </p:cNvSpPr>
          <p:nvPr>
            <p:ph type="title"/>
          </p:nvPr>
        </p:nvSpPr>
        <p:spPr>
          <a:xfrm>
            <a:off x="381000" y="188913"/>
            <a:ext cx="8382000" cy="3849687"/>
          </a:xfrm>
        </p:spPr>
        <p:txBody>
          <a:bodyPr/>
          <a:lstStyle/>
          <a:p>
            <a:br>
              <a:rPr lang="en-US" altLang="en-US" sz="3600"/>
            </a:br>
            <a:r>
              <a:rPr lang="en-US" altLang="en-US" sz="3600"/>
              <a:t>Hear the story from God’s word</a:t>
            </a:r>
            <a:br>
              <a:rPr lang="en-US" altLang="en-US" sz="3600"/>
            </a:br>
            <a:r>
              <a:rPr lang="en-US" altLang="en-US" sz="3600"/>
              <a:t>That kings and priests and prophets heard</a:t>
            </a:r>
            <a:br>
              <a:rPr lang="en-US" altLang="en-US" sz="3600"/>
            </a:br>
            <a:r>
              <a:rPr lang="en-US" altLang="en-US" sz="3600"/>
              <a:t>There would be a sacrifice</a:t>
            </a:r>
            <a:br>
              <a:rPr lang="en-US" altLang="en-US" sz="3600"/>
            </a:br>
            <a:r>
              <a:rPr lang="en-US" altLang="en-US" sz="3600"/>
              <a:t>And blood would flow to pay sin’s price</a:t>
            </a:r>
            <a:endParaRPr lang="en-US" altLang="en-US"/>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73994EE-CC3A-8B4F-E462-B7F431957240}"/>
              </a:ext>
            </a:extLst>
          </p:cNvPr>
          <p:cNvSpPr>
            <a:spLocks noGrp="1" noChangeArrowheads="1"/>
          </p:cNvSpPr>
          <p:nvPr>
            <p:ph type="title"/>
          </p:nvPr>
        </p:nvSpPr>
        <p:spPr>
          <a:xfrm>
            <a:off x="614363" y="-100013"/>
            <a:ext cx="7989887" cy="4138613"/>
          </a:xfrm>
        </p:spPr>
        <p:txBody>
          <a:bodyPr/>
          <a:lstStyle/>
          <a:p>
            <a:br>
              <a:rPr lang="en-US" altLang="en-US" sz="3600"/>
            </a:br>
            <a:r>
              <a:rPr lang="en-US" altLang="en-US" sz="3600"/>
              <a:t>Precious Lamb of glory</a:t>
            </a:r>
            <a:br>
              <a:rPr lang="en-US" altLang="en-US" sz="3600"/>
            </a:br>
            <a:r>
              <a:rPr lang="en-US" altLang="en-US" sz="3600"/>
              <a:t>Love’s most wondrous story</a:t>
            </a:r>
            <a:br>
              <a:rPr lang="en-US" altLang="en-US" sz="3600"/>
            </a:br>
            <a:r>
              <a:rPr lang="en-US" altLang="en-US" sz="3600"/>
              <a:t>Heart of God’s redemption of man</a:t>
            </a:r>
            <a:br>
              <a:rPr lang="en-US" altLang="en-US" sz="3600"/>
            </a:br>
            <a:r>
              <a:rPr lang="en-US" altLang="en-US" sz="3600"/>
              <a:t>Worship the Lamb of glory</a:t>
            </a:r>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22C60570-9487-FCC7-419C-8E5AF172BD8B}"/>
              </a:ext>
            </a:extLst>
          </p:cNvPr>
          <p:cNvSpPr>
            <a:spLocks noGrp="1" noChangeArrowheads="1"/>
          </p:cNvSpPr>
          <p:nvPr>
            <p:ph type="title"/>
          </p:nvPr>
        </p:nvSpPr>
        <p:spPr>
          <a:xfrm>
            <a:off x="381000" y="333375"/>
            <a:ext cx="8458200" cy="3705225"/>
          </a:xfrm>
        </p:spPr>
        <p:txBody>
          <a:bodyPr/>
          <a:lstStyle/>
          <a:p>
            <a:pPr>
              <a:defRPr/>
            </a:pPr>
            <a:r>
              <a:rPr lang="en-US" altLang="en-US" sz="3600" dirty="0">
                <a:ea typeface="+mj-ea"/>
                <a:cs typeface="+mj-cs"/>
              </a:rPr>
              <a:t>On the cross God loved the world</a:t>
            </a:r>
            <a:br>
              <a:rPr lang="en-US" altLang="en-US" sz="3600" dirty="0">
                <a:ea typeface="+mj-ea"/>
                <a:cs typeface="+mj-cs"/>
              </a:rPr>
            </a:br>
            <a:r>
              <a:rPr lang="en-US" altLang="en-US" sz="3600" dirty="0">
                <a:ea typeface="+mj-ea"/>
                <a:cs typeface="+mj-cs"/>
              </a:rPr>
              <a:t>While all the powers of hell were hurled</a:t>
            </a:r>
            <a:br>
              <a:rPr lang="en-US" altLang="en-US" sz="3600" dirty="0">
                <a:ea typeface="+mj-ea"/>
                <a:cs typeface="+mj-cs"/>
              </a:rPr>
            </a:br>
            <a:r>
              <a:rPr lang="en-US" altLang="en-US" sz="3600" dirty="0">
                <a:ea typeface="+mj-ea"/>
                <a:cs typeface="+mj-cs"/>
              </a:rPr>
              <a:t>No one there could understand</a:t>
            </a:r>
            <a:br>
              <a:rPr lang="en-US" altLang="en-US" sz="3600" dirty="0">
                <a:ea typeface="+mj-ea"/>
                <a:cs typeface="+mj-cs"/>
              </a:rPr>
            </a:br>
            <a:r>
              <a:rPr lang="en-US" altLang="en-US" sz="3600" dirty="0">
                <a:ea typeface="+mj-ea"/>
                <a:cs typeface="+mj-cs"/>
              </a:rPr>
              <a:t>The One they saw was Christ the Lamb</a:t>
            </a:r>
            <a:endParaRPr lang="en-US" altLang="en-US" sz="3600" dirty="0">
              <a:ea typeface="+mj-ea"/>
              <a:cs typeface="Times" charset="0"/>
            </a:endParaRPr>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3CE4FB8-B150-2824-803B-DFED32C3126B}"/>
              </a:ext>
            </a:extLst>
          </p:cNvPr>
          <p:cNvSpPr>
            <a:spLocks noGrp="1" noChangeArrowheads="1"/>
          </p:cNvSpPr>
          <p:nvPr>
            <p:ph type="title"/>
          </p:nvPr>
        </p:nvSpPr>
        <p:spPr>
          <a:xfrm>
            <a:off x="614363" y="-171450"/>
            <a:ext cx="7989887" cy="4210050"/>
          </a:xfrm>
        </p:spPr>
        <p:txBody>
          <a:bodyPr/>
          <a:lstStyle/>
          <a:p>
            <a:br>
              <a:rPr lang="en-US" altLang="en-US" sz="3600"/>
            </a:br>
            <a:r>
              <a:rPr lang="en-US" altLang="en-US" sz="3600"/>
              <a:t>Precious Lamb of glory</a:t>
            </a:r>
            <a:br>
              <a:rPr lang="en-US" altLang="en-US" sz="3600"/>
            </a:br>
            <a:r>
              <a:rPr lang="en-US" altLang="en-US" sz="3600"/>
              <a:t>Love’s most wondrous story</a:t>
            </a:r>
            <a:br>
              <a:rPr lang="en-US" altLang="en-US" sz="3600"/>
            </a:br>
            <a:r>
              <a:rPr lang="en-US" altLang="en-US" sz="3600"/>
              <a:t>Heart of God’s redemption of man</a:t>
            </a:r>
            <a:br>
              <a:rPr lang="en-US" altLang="en-US" sz="3600"/>
            </a:br>
            <a:r>
              <a:rPr lang="en-US" altLang="en-US" sz="3600"/>
              <a:t>Worship the Lamb of glory</a:t>
            </a: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486F-5490-5627-BA85-5FBA7982E764}"/>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B67B6E41-BA79-4A10-A555-79753278B5A2}"/>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322F9EB6-0121-B581-52DB-4B5F0CD3C64B}"/>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86698640"/>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997A4E6A-3124-9282-E361-297A40271174}"/>
              </a:ext>
            </a:extLst>
          </p:cNvPr>
          <p:cNvSpPr>
            <a:spLocks noGrp="1" noChangeArrowheads="1"/>
          </p:cNvSpPr>
          <p:nvPr>
            <p:ph type="title"/>
          </p:nvPr>
        </p:nvSpPr>
        <p:spPr>
          <a:xfrm>
            <a:off x="0" y="2708275"/>
            <a:ext cx="9144000" cy="1143000"/>
          </a:xfrm>
        </p:spPr>
        <p:txBody>
          <a:bodyPr/>
          <a:lstStyle/>
          <a:p>
            <a:r>
              <a:rPr lang="en-CA" altLang="en-US" sz="3200"/>
              <a:t>Is all creation groaning?</a:t>
            </a:r>
            <a:br>
              <a:rPr lang="en-CA" altLang="en-US" sz="3200"/>
            </a:br>
            <a:r>
              <a:rPr lang="en-CA" altLang="en-US" sz="3200"/>
              <a:t>(It is)</a:t>
            </a:r>
            <a:br>
              <a:rPr lang="en-CA" altLang="en-US" sz="3200"/>
            </a:br>
            <a:r>
              <a:rPr lang="en-CA" altLang="en-US" sz="3200"/>
              <a:t>Is a new creation coming? </a:t>
            </a:r>
            <a:br>
              <a:rPr lang="en-CA" altLang="en-US" sz="3200"/>
            </a:br>
            <a:r>
              <a:rPr lang="en-CA" altLang="en-US" sz="3200"/>
              <a:t>(It is)</a:t>
            </a:r>
            <a:br>
              <a:rPr lang="en-CA" altLang="en-US" sz="3200"/>
            </a:br>
            <a:r>
              <a:rPr lang="en-CA" altLang="en-US" sz="3200"/>
              <a:t>Is the glory of the Lord to be the light </a:t>
            </a:r>
            <a:br>
              <a:rPr lang="en-CA" altLang="en-US" sz="3200"/>
            </a:br>
            <a:r>
              <a:rPr lang="en-CA" altLang="en-US" sz="3200"/>
              <a:t>within our midst?</a:t>
            </a:r>
            <a:br>
              <a:rPr lang="en-CA" altLang="en-US" sz="3200"/>
            </a:br>
            <a:r>
              <a:rPr lang="en-CA" altLang="en-US" sz="3200"/>
              <a:t>(It is)</a:t>
            </a:r>
            <a:br>
              <a:rPr lang="en-CA" altLang="en-US" sz="3200"/>
            </a:br>
            <a:r>
              <a:rPr lang="en-CA" altLang="en-US" sz="3200"/>
              <a:t>Is it good that we remind ourselves of this? </a:t>
            </a:r>
            <a:br>
              <a:rPr lang="en-CA" altLang="en-US" sz="3200"/>
            </a:br>
            <a:r>
              <a:rPr lang="en-CA" altLang="en-US" sz="3200"/>
              <a:t>(It is)</a:t>
            </a:r>
            <a:endParaRPr lang="en-US" altLang="en-US" sz="3200"/>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840B-057A-EB1B-824B-63988FF7B80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285501D-0932-5C00-F7F5-0B6FAD681C5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2287279652"/>
      </p:ext>
    </p:extLst>
  </p:cSld>
  <p:clrMapOvr>
    <a:masterClrMapping/>
  </p:clrMapOvr>
  <p:transition advClick="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9D8BFC1D-494A-E783-D539-E39DF3705C02}"/>
              </a:ext>
            </a:extLst>
          </p:cNvPr>
          <p:cNvSpPr>
            <a:spLocks noGrp="1" noChangeArrowheads="1"/>
          </p:cNvSpPr>
          <p:nvPr>
            <p:ph type="title"/>
          </p:nvPr>
        </p:nvSpPr>
        <p:spPr>
          <a:xfrm>
            <a:off x="304800" y="2349500"/>
            <a:ext cx="8534400" cy="1143000"/>
          </a:xfrm>
        </p:spPr>
        <p:txBody>
          <a:bodyPr/>
          <a:lstStyle/>
          <a:p>
            <a:pPr>
              <a:lnSpc>
                <a:spcPct val="140000"/>
              </a:lnSpc>
            </a:pPr>
            <a:r>
              <a:rPr lang="en-CA" altLang="en-US" sz="3200"/>
              <a:t>Is anyone worthy? </a:t>
            </a:r>
            <a:br>
              <a:rPr lang="en-CA" altLang="en-US" sz="3200"/>
            </a:br>
            <a:r>
              <a:rPr lang="en-CA" altLang="en-US" sz="3200"/>
              <a:t>Is anyone whole?</a:t>
            </a:r>
            <a:br>
              <a:rPr lang="en-CA" altLang="en-US" sz="3200"/>
            </a:br>
            <a:r>
              <a:rPr lang="en-CA" altLang="en-US" sz="3200"/>
              <a:t>Is anyone able to break the seal </a:t>
            </a:r>
            <a:br>
              <a:rPr lang="en-CA" altLang="en-US" sz="3200"/>
            </a:br>
            <a:r>
              <a:rPr lang="en-CA" altLang="en-US" sz="3200"/>
              <a:t>and open the scroll?</a:t>
            </a:r>
            <a:br>
              <a:rPr lang="en-CA" altLang="en-US" sz="3200"/>
            </a:br>
            <a:r>
              <a:rPr lang="en-CA" altLang="en-US" sz="3200"/>
              <a:t>The Lion of Judah who conquered the grave</a:t>
            </a:r>
            <a:br>
              <a:rPr lang="en-CA" altLang="en-US" sz="3200"/>
            </a:br>
            <a:r>
              <a:rPr lang="en-CA" altLang="en-US" sz="3200"/>
              <a:t>He is David's root and the Lamb who died to ransom the slave</a:t>
            </a:r>
            <a:endParaRPr lang="en-US" altLang="en-US" sz="320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96C731DD-533D-4B08-AA7A-F29CC04D27F5}"/>
              </a:ext>
            </a:extLst>
          </p:cNvPr>
          <p:cNvSpPr>
            <a:spLocks noGrp="1" noChangeArrowheads="1"/>
          </p:cNvSpPr>
          <p:nvPr>
            <p:ph type="title"/>
          </p:nvPr>
        </p:nvSpPr>
        <p:spPr>
          <a:xfrm>
            <a:off x="457200" y="2514600"/>
            <a:ext cx="8305800" cy="1143000"/>
          </a:xfrm>
        </p:spPr>
        <p:txBody>
          <a:bodyPr/>
          <a:lstStyle/>
          <a:p>
            <a:pPr>
              <a:lnSpc>
                <a:spcPct val="140000"/>
              </a:lnSpc>
            </a:pPr>
            <a:r>
              <a:rPr lang="en-CA" altLang="en-US" sz="3200"/>
              <a:t>Is He worthy? Is He worthy?</a:t>
            </a:r>
            <a:br>
              <a:rPr lang="en-CA" altLang="en-US" sz="3200"/>
            </a:br>
            <a:r>
              <a:rPr lang="en-CA" altLang="en-US" sz="3200"/>
              <a:t>Of all blessing and honour and glory</a:t>
            </a:r>
            <a:br>
              <a:rPr lang="en-CA" altLang="en-US" sz="3200"/>
            </a:br>
            <a:r>
              <a:rPr lang="en-CA" altLang="en-US" sz="3200"/>
              <a:t>Is He worthy of this?</a:t>
            </a:r>
            <a:br>
              <a:rPr lang="en-CA" altLang="en-US" sz="3200"/>
            </a:br>
            <a:br>
              <a:rPr lang="en-CA" altLang="en-US" sz="3200"/>
            </a:br>
            <a:r>
              <a:rPr lang="en-CA" altLang="en-US"/>
              <a:t>He is</a:t>
            </a:r>
            <a:endParaRPr lang="en-US" altLang="en-US"/>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EEC1FB8-BF97-E753-C9F3-7D891CC718AD}"/>
              </a:ext>
            </a:extLst>
          </p:cNvPr>
          <p:cNvSpPr>
            <a:spLocks noGrp="1" noChangeArrowheads="1"/>
          </p:cNvSpPr>
          <p:nvPr>
            <p:ph type="title"/>
          </p:nvPr>
        </p:nvSpPr>
        <p:spPr>
          <a:xfrm>
            <a:off x="304800" y="2708275"/>
            <a:ext cx="8534400" cy="1143000"/>
          </a:xfrm>
        </p:spPr>
        <p:txBody>
          <a:bodyPr/>
          <a:lstStyle/>
          <a:p>
            <a:r>
              <a:rPr lang="en-CA" altLang="en-US" sz="3200"/>
              <a:t>Does the Father truly love us?</a:t>
            </a:r>
            <a:br>
              <a:rPr lang="en-CA" altLang="en-US" sz="3200"/>
            </a:br>
            <a:r>
              <a:rPr lang="en-CA" altLang="en-US" sz="3200"/>
              <a:t>(He does)</a:t>
            </a:r>
            <a:br>
              <a:rPr lang="en-CA" altLang="en-US" sz="3200"/>
            </a:br>
            <a:r>
              <a:rPr lang="en-CA" altLang="en-US" sz="3200"/>
              <a:t>Does the Spirit move among us?</a:t>
            </a:r>
            <a:br>
              <a:rPr lang="en-CA" altLang="en-US" sz="3200"/>
            </a:br>
            <a:r>
              <a:rPr lang="en-CA" altLang="en-US" sz="3200"/>
              <a:t>(He does)</a:t>
            </a:r>
            <a:br>
              <a:rPr lang="en-CA" altLang="en-US" sz="3200"/>
            </a:br>
            <a:r>
              <a:rPr lang="en-CA" altLang="en-US" sz="3200"/>
              <a:t>And does Jesus, our Messiah </a:t>
            </a:r>
            <a:br>
              <a:rPr lang="en-CA" altLang="en-US" sz="3200"/>
            </a:br>
            <a:r>
              <a:rPr lang="en-CA" altLang="en-US" sz="3200"/>
              <a:t>hold forever those He loves? </a:t>
            </a:r>
            <a:br>
              <a:rPr lang="en-CA" altLang="en-US" sz="3200"/>
            </a:br>
            <a:r>
              <a:rPr lang="en-CA" altLang="en-US" sz="3200"/>
              <a:t>(He does)</a:t>
            </a:r>
            <a:br>
              <a:rPr lang="en-CA" altLang="en-US" sz="3200"/>
            </a:br>
            <a:r>
              <a:rPr lang="en-CA" altLang="en-US" sz="3200"/>
              <a:t>Does our God intend to dwell again with us? </a:t>
            </a:r>
            <a:br>
              <a:rPr lang="en-CA" altLang="en-US" sz="3200"/>
            </a:br>
            <a:r>
              <a:rPr lang="en-CA" altLang="en-US" sz="3200"/>
              <a:t>(He does)</a:t>
            </a:r>
            <a:endParaRPr lang="en-US" altLang="en-US" sz="320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2A35F55-AB19-A2D5-E61F-65F471018018}"/>
              </a:ext>
            </a:extLst>
          </p:cNvPr>
          <p:cNvSpPr>
            <a:spLocks noGrp="1" noChangeArrowheads="1"/>
          </p:cNvSpPr>
          <p:nvPr>
            <p:ph type="title"/>
          </p:nvPr>
        </p:nvSpPr>
        <p:spPr>
          <a:xfrm>
            <a:off x="457200" y="2781300"/>
            <a:ext cx="8305800" cy="1143000"/>
          </a:xfrm>
        </p:spPr>
        <p:txBody>
          <a:bodyPr/>
          <a:lstStyle/>
          <a:p>
            <a:r>
              <a:rPr lang="en-CA" altLang="en-US" sz="3200"/>
              <a:t>Is anyone worthy? </a:t>
            </a:r>
            <a:br>
              <a:rPr lang="en-CA" altLang="en-US" sz="3200"/>
            </a:br>
            <a:r>
              <a:rPr lang="en-CA" altLang="en-US" sz="3200"/>
              <a:t>Is anyone whole?</a:t>
            </a:r>
            <a:br>
              <a:rPr lang="en-CA" altLang="en-US" sz="3200"/>
            </a:br>
            <a:r>
              <a:rPr lang="en-CA" altLang="en-US" sz="3200"/>
              <a:t>Is anyone able to break the seal </a:t>
            </a:r>
            <a:br>
              <a:rPr lang="en-CA" altLang="en-US" sz="3200"/>
            </a:br>
            <a:r>
              <a:rPr lang="en-CA" altLang="en-US" sz="3200"/>
              <a:t>and open the scroll?</a:t>
            </a:r>
            <a:br>
              <a:rPr lang="en-CA" altLang="en-US" sz="3200"/>
            </a:br>
            <a:r>
              <a:rPr lang="en-CA" altLang="en-US" sz="3200"/>
              <a:t>The Lion of Judah who conquered the grave</a:t>
            </a:r>
            <a:br>
              <a:rPr lang="en-CA" altLang="en-US" sz="3200"/>
            </a:br>
            <a:r>
              <a:rPr lang="en-CA" altLang="en-US" sz="3200"/>
              <a:t>He is David's root and the Lamb who died </a:t>
            </a:r>
            <a:br>
              <a:rPr lang="en-CA" altLang="en-US" sz="3200"/>
            </a:br>
            <a:r>
              <a:rPr lang="en-CA" altLang="en-US" sz="3200"/>
              <a:t>to ransom the slave</a:t>
            </a:r>
            <a:br>
              <a:rPr lang="en-CA" altLang="en-US" sz="3200"/>
            </a:br>
            <a:r>
              <a:rPr lang="en-CA" altLang="en-US" sz="3200"/>
              <a:t>From every people and tribe</a:t>
            </a:r>
            <a:br>
              <a:rPr lang="en-CA" altLang="en-US" sz="3200"/>
            </a:br>
            <a:r>
              <a:rPr lang="en-CA" altLang="en-US" sz="3200"/>
              <a:t>Every nation and tongue</a:t>
            </a:r>
            <a:br>
              <a:rPr lang="en-CA" altLang="en-US" sz="3200"/>
            </a:br>
            <a:r>
              <a:rPr lang="en-CA" altLang="en-US" sz="3200"/>
              <a:t>He has made us a kingdom and priests to God</a:t>
            </a:r>
            <a:br>
              <a:rPr lang="en-CA" altLang="en-US" sz="3200"/>
            </a:br>
            <a:r>
              <a:rPr lang="en-CA" altLang="en-US" sz="3200"/>
              <a:t>To reign with the Son</a:t>
            </a:r>
            <a:endParaRPr lang="en-US" altLang="en-US" sz="3200"/>
          </a:p>
        </p:txBody>
      </p:sp>
    </p:spTree>
  </p:cSld>
  <p:clrMapOvr>
    <a:masterClrMapping/>
  </p:clrMapOvr>
  <p:transition>
    <p:fade/>
  </p:transition>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ヒラギノ角ゴ Pro W3"/>
        <a:cs typeface=""/>
      </a:majorFont>
      <a:minorFont>
        <a:latin typeface="Times"/>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Spiderman:Applications (Mac OS 9):Microsoft Office 98:Templates:Blank Presentation</Template>
  <TotalTime>42566</TotalTime>
  <Words>1714</Words>
  <Application>Microsoft Macintosh PowerPoint</Application>
  <PresentationFormat>On-screen Show (4:3)</PresentationFormat>
  <Paragraphs>52</Paragraphs>
  <Slides>50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50</vt:i4>
      </vt:variant>
    </vt:vector>
  </HeadingPairs>
  <TitlesOfParts>
    <vt:vector size="53" baseType="lpstr">
      <vt:lpstr>Chicago</vt:lpstr>
      <vt:lpstr>Times</vt:lpstr>
      <vt:lpstr>Blank Presentation</vt:lpstr>
      <vt:lpstr>PowerPoint Presentation</vt:lpstr>
      <vt:lpstr>PowerPoint Presentation</vt:lpstr>
      <vt:lpstr>Is He Worthy?</vt:lpstr>
      <vt:lpstr>Do you feel the world is broken?  (We do) Do you feel the shadows deepen?  (We do) But do you know that all the dark won't stop the light from getting through?  (We do) Do you wish that you could see it all made new?  (We do)</vt:lpstr>
      <vt:lpstr>Is all creation groaning? (It is) Is a new creation coming?  (It is) Is the glory of the Lord to be the light  within our midst? (It is) Is it good that we remind ourselves of this?  (It is)</vt:lpstr>
      <vt:lpstr>Is anyone worthy?  Is anyone whole? Is anyone able to break the seal  and open the scroll? The Lion of Judah who conquered the grave He is David's root and the Lamb who died to ransom the slave</vt:lpstr>
      <vt:lpstr>Is He worthy? Is He worthy? Of all blessing and honour and glory Is He worthy of this?  He is</vt:lpstr>
      <vt:lpstr>Does the Father truly love us? (He does) Does the Spirit move among us? (He does) And does Jesus, our Messiah  hold forever those He loves?  (He does) Does our God intend to dwell again with us?  (He does)</vt:lpstr>
      <vt:lpstr>Is anyone worthy?  Is anyone whole? Is anyone able to break the seal  and open the scroll? The Lion of Judah who conquered the grave He is David's root and the Lamb who died  to ransom the slave From every people and tribe Every nation and tongue He has made us a kingdom and priests to God To reign with the Son</vt:lpstr>
      <vt:lpstr>Is He worthy? Is He worthy? Of all blessing and honor and glory Is He worthy? Is He worthy? Is He worthy of this?  He is! He is!  Is He worthy? Is He worthy?  He is! He is!  He is worthy! He is worthy! He is!</vt:lpstr>
      <vt:lpstr>Is anyone worthy?  Is anyone whole? Is anyone able to break the seal  and open the scroll? The Lion of Judah who conquered the grave He is David's root and the Lamb who died  to ransom the slave From every people and tribe Every nation and tongue He has made us a kingdom and priests to God To reign with the Son</vt:lpstr>
      <vt:lpstr>Is He worthy? Is He worthy? Of all blessing and honor and glory Is He worthy? Is He worthy? Is He worthy of this?  He is! He is!  Is He worthy? Is He worthy? Is he worthy of this? He is! He is!  He is worthy! He is worthy! He is! </vt:lpstr>
      <vt:lpstr>PowerPoint Presentation</vt:lpstr>
      <vt:lpstr>Holy Lord</vt:lpstr>
      <vt:lpstr>  Holy, Holy, Holy Lord,  God of power and might;  Heaven and earth  of your glory are full;  Hosanna, Hosanna,  Hosanna in the highest.  </vt:lpstr>
      <vt:lpstr> Holy, Holy, Holy Lord,  God of power and might;  Heaven and earth  of your glory are full;  Hosanna, Hosanna,  Hosanna in the highest.  </vt:lpstr>
      <vt:lpstr>Blessed is he who comes in the name of the Lord.  Blessed is he who comes in the name of the Lord.  </vt:lpstr>
      <vt:lpstr> Holy, Holy, Holy Lord,  God of power and might;  Heaven and earth  of your glory are full;  Hosanna, Hosanna,  Hosanna in the highest.   </vt:lpstr>
      <vt:lpstr>Blessed is he who comes in the name of the Lord.  Blessed is he who comes in the name of the Lord.  </vt:lpstr>
      <vt:lpstr>Holy, Holy, Holy Lord,  God of power and might;  Heaven and earth  of your glory are full;  Hosanna, Hosanna,  Hosanna in the highest.</vt:lpstr>
      <vt:lpstr>Hosanna, Hosanna,  Hosanna in the highest.</vt:lpstr>
      <vt:lpstr>PowerPoint Presentation</vt:lpstr>
      <vt:lpstr>PowerPoint Presentation</vt:lpstr>
      <vt:lpstr>PowerPoint Presentation</vt:lpstr>
      <vt:lpstr> We bring the sacrifice of praise Into the house of the Lord We bring the sacrifice of praise Into the house of the Lord And we offer up to You The sacrifices of thanksgiving And we offer up to You The sacrifices of joy    </vt:lpstr>
      <vt:lpstr> We bring the sacrifice of praise Into the house of the Lord We bring the sacrifice of praise Into the house of the Lord And we offer up to You The sacrifices of thanksgiving And we offer up to You The sacrifices of joy    </vt:lpstr>
      <vt:lpstr>I will enter His gates with thanksgiving in my heart I will enter His courts with praise I will say, “This is the day  that the Lord has made.”  I will rejoice  for He has made me glad.</vt:lpstr>
      <vt:lpstr>He has made me glad He has made me glad I will rejoice  for He has made me glad   He has made me glad He has made me glad I will rejoice  for He has made me glad</vt:lpstr>
      <vt:lpstr>I will enter His gates with thanksgiving in my heart I will enter His courts with praise I will say, “This is the day  that the Lord has made.” I will rejoice  for He has made me glad.</vt:lpstr>
      <vt:lpstr>He has made me glad He has made me glad I will rejoice  for He has made me glad   He has made me glad He has made me glad I will rejoice  for He has made me glad</vt:lpstr>
      <vt:lpstr>We are standing on holy ground And I know that there are angels  all around Let us praise Jesus now We are standing in His presence  on holy ground  </vt:lpstr>
      <vt:lpstr>PowerPoint Presentation</vt:lpstr>
      <vt:lpstr>All hail king Jesus  All hail Emmanuel King of kings,  Lord of lords, bright Morning Star And throughout eternity  I’ll sing His praises  And I’ll reign with Him  throughout eternity </vt:lpstr>
      <vt:lpstr>Bless the Lord  who reigns in beauty Bless the Lord  who reigns in wisdom and with power Bless the Lord  Who reigns my life with so much love He can make a perfect heart  </vt:lpstr>
      <vt:lpstr>Bless the Lord  who reigns in beauty Bless the Lord  who reigns in wisdom and with power Bless the Lord  Who reigns my life with so much love He can make a perfect heart  </vt:lpstr>
      <vt:lpstr>Thy word is a lamp unto my feet  And a light unto my path.  Thy word is a lamp unto my feet  And a light unto my path. </vt:lpstr>
      <vt:lpstr>When I feel afraid,  and I think I’ve lost my way,  Still, you’re there right beside me.  Nothing will I fear  as long as you are near;  Please be near me to the end. </vt:lpstr>
      <vt:lpstr>Thy word is a lamp unto my feet  And a light unto my path.  Thy word is a lamp unto my feet  And a light unto my path. </vt:lpstr>
      <vt:lpstr>I will not forget  Your love for me, and yet,  My heart forever is wandering.  Jesus be my guide,  And hold me to your side,  I will love you to the end. </vt:lpstr>
      <vt:lpstr>Thy word is a lamp unto my feet  And a light unto my path.  Thy word is a lamp unto my feet  And a light unto my path. </vt:lpstr>
      <vt:lpstr>My Jesus, I love Thee,  I know Thou art mine; For Thee all the follies  of sin I resign. My gracious Redeemer,  my Savior art Thou; If ever I loved Thee,  my Jesus, ’tis now.</vt:lpstr>
      <vt:lpstr>I love Thee because  Thou hast first lovèd me, And purchased my pardon  on Calvary’s tree. I love Thee for wearing  The thorns on Thy brow; If ever I loved Thee,  my Jesus, ’tis now.  </vt:lpstr>
      <vt:lpstr>In mansions of glory  and endless delight, I’ll ever adore Thee  in heaven so bright; I’ll sing with the glittering  crown on my brow; If ever I loved Thee,  my Jesus, ’tis now. </vt:lpstr>
      <vt:lpstr>PowerPoint Presentation</vt:lpstr>
      <vt:lpstr> Hear the story from God’s word That kings and priests and prophets heard There would be a sacrifice And blood would flow to pay sin’s price</vt:lpstr>
      <vt:lpstr> Precious Lamb of glory Love’s most wondrous story Heart of God’s redemption of man Worship the Lamb of glory</vt:lpstr>
      <vt:lpstr>On the cross God loved the world While all the powers of hell were hurled No one there could understand The One they saw was Christ the Lamb</vt:lpstr>
      <vt:lpstr> Precious Lamb of glory Love’s most wondrous story Heart of God’s redemption of man Worship the Lamb of glory</vt:lpstr>
      <vt:lpstr>PowerPoint Presentation</vt:lpstr>
      <vt:lpstr>PowerPoint Presentation</vt:lpstr>
    </vt:vector>
  </TitlesOfParts>
  <Manager/>
  <Company>Dramatic Graphic Art &amp; Design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PPT</dc:title>
  <dc:subject/>
  <dc:creator>Kerry</dc:creator>
  <cp:keywords/>
  <dc:description/>
  <cp:lastModifiedBy>Kerry Applin</cp:lastModifiedBy>
  <cp:revision>857</cp:revision>
  <cp:lastPrinted>2019-08-15T20:04:03Z</cp:lastPrinted>
  <dcterms:created xsi:type="dcterms:W3CDTF">2003-02-13T03:09:51Z</dcterms:created>
  <dcterms:modified xsi:type="dcterms:W3CDTF">2026-03-28T17:36:14Z</dcterms:modified>
  <cp:category/>
</cp:coreProperties>
</file>