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426" r:id="rId2"/>
    <p:sldId id="2933" r:id="rId3"/>
    <p:sldId id="266" r:id="rId4"/>
    <p:sldId id="267" r:id="rId5"/>
    <p:sldId id="268" r:id="rId6"/>
    <p:sldId id="269" r:id="rId7"/>
    <p:sldId id="270" r:id="rId8"/>
    <p:sldId id="2990" r:id="rId9"/>
    <p:sldId id="2992" r:id="rId10"/>
    <p:sldId id="2993" r:id="rId11"/>
    <p:sldId id="2994" r:id="rId12"/>
    <p:sldId id="2991" r:id="rId13"/>
    <p:sldId id="2908" r:id="rId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092" autoAdjust="0"/>
    <p:restoredTop sz="86510" autoAdjust="0"/>
  </p:normalViewPr>
  <p:slideViewPr>
    <p:cSldViewPr>
      <p:cViewPr varScale="1">
        <p:scale>
          <a:sx n="187" d="100"/>
          <a:sy n="187" d="100"/>
        </p:scale>
        <p:origin x="2072" y="480"/>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7228-E7C8-690A-ED40-273DABBA594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B21BAB3-11ED-E53F-4DEF-92665446294E}"/>
              </a:ext>
            </a:extLst>
          </p:cNvPr>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a:extLst>
              <a:ext uri="{FF2B5EF4-FFF2-40B4-BE49-F238E27FC236}">
                <a16:creationId xmlns:a16="http://schemas.microsoft.com/office/drawing/2014/main" id="{B149CAFA-1315-1527-D4C4-797337344C63}"/>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E05D2F9A-8E87-D7FA-FEBA-7D3A5DB6940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302646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AA683-8E94-1133-C518-7C652AEE0D29}"/>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F36E44C-69B5-ED5A-E568-C696F75A1AC2}"/>
              </a:ext>
            </a:extLst>
          </p:cNvPr>
          <p:cNvSpPr>
            <a:spLocks noGrp="1" noChangeArrowheads="1"/>
          </p:cNvSpPr>
          <p:nvPr>
            <p:ph type="sldNum" sz="quarter" idx="5"/>
          </p:nvPr>
        </p:nvSpPr>
        <p:spPr/>
        <p:txBody>
          <a:bodyPr/>
          <a:lstStyle/>
          <a:p>
            <a:pPr>
              <a:defRPr/>
            </a:pPr>
            <a:fld id="{4BBECCC8-6590-7544-82CE-09B32D6335C1}" type="slidenum">
              <a:rPr lang="en-US"/>
              <a:pPr>
                <a:defRPr/>
              </a:pPr>
              <a:t>8</a:t>
            </a:fld>
            <a:endParaRPr lang="en-US"/>
          </a:p>
        </p:txBody>
      </p:sp>
      <p:sp>
        <p:nvSpPr>
          <p:cNvPr id="4593666" name="Rectangle 2">
            <a:extLst>
              <a:ext uri="{FF2B5EF4-FFF2-40B4-BE49-F238E27FC236}">
                <a16:creationId xmlns:a16="http://schemas.microsoft.com/office/drawing/2014/main" id="{F5AEF4E9-816F-5D15-6B56-F9A1335EDA3A}"/>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836563AD-5B3D-BA20-7BF1-9DB9161A18B4}"/>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263070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89B7E-8481-97AC-97D0-977D6837FE0D}"/>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CC24D98-3F0C-F40F-D2F2-5F59A96F3F50}"/>
              </a:ext>
            </a:extLst>
          </p:cNvPr>
          <p:cNvSpPr>
            <a:spLocks noGrp="1" noChangeArrowheads="1"/>
          </p:cNvSpPr>
          <p:nvPr>
            <p:ph type="sldNum" sz="quarter" idx="5"/>
          </p:nvPr>
        </p:nvSpPr>
        <p:spPr/>
        <p:txBody>
          <a:bodyPr/>
          <a:lstStyle/>
          <a:p>
            <a:pPr>
              <a:defRPr/>
            </a:pPr>
            <a:fld id="{4BBECCC8-6590-7544-82CE-09B32D6335C1}" type="slidenum">
              <a:rPr lang="en-US"/>
              <a:pPr>
                <a:defRPr/>
              </a:pPr>
              <a:t>12</a:t>
            </a:fld>
            <a:endParaRPr lang="en-US"/>
          </a:p>
        </p:txBody>
      </p:sp>
      <p:sp>
        <p:nvSpPr>
          <p:cNvPr id="4593666" name="Rectangle 2">
            <a:extLst>
              <a:ext uri="{FF2B5EF4-FFF2-40B4-BE49-F238E27FC236}">
                <a16:creationId xmlns:a16="http://schemas.microsoft.com/office/drawing/2014/main" id="{17FE5432-03BD-1B16-8912-A66FBAE5A009}"/>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DBDE777D-11B8-D331-0A0B-4118279C68A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440566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13</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813E1EBE-E65C-88DD-9B81-41A05F9DFC05}"/>
              </a:ext>
            </a:extLst>
          </p:cNvPr>
          <p:cNvSpPr>
            <a:spLocks noGrp="1" noChangeArrowheads="1"/>
          </p:cNvSpPr>
          <p:nvPr>
            <p:ph type="ctrTitle"/>
          </p:nvPr>
        </p:nvSpPr>
        <p:spPr>
          <a:xfrm>
            <a:off x="228600" y="2438400"/>
            <a:ext cx="8686800" cy="1143000"/>
          </a:xfrm>
        </p:spPr>
        <p:txBody>
          <a:bodyPr/>
          <a:lstStyle/>
          <a:p>
            <a:r>
              <a:rPr lang="en-US" altLang="en-US" sz="3600"/>
              <a:t>O the deep, deep love of Jesus, </a:t>
            </a:r>
            <a:br>
              <a:rPr lang="en-US" altLang="en-US" sz="3600"/>
            </a:br>
            <a:r>
              <a:rPr lang="en-US" altLang="en-US" sz="3600"/>
              <a:t>Vast, unmeasured, boundless, free!</a:t>
            </a:r>
            <a:br>
              <a:rPr lang="en-US" altLang="en-US" sz="3600"/>
            </a:br>
            <a:r>
              <a:rPr lang="en-US" altLang="en-US" sz="3600"/>
              <a:t>Rolling as a mighty ocean </a:t>
            </a:r>
            <a:br>
              <a:rPr lang="en-US" altLang="en-US" sz="3600"/>
            </a:br>
            <a:r>
              <a:rPr lang="en-US" altLang="en-US" sz="3600"/>
              <a:t>In its fullness over me!</a:t>
            </a:r>
            <a:br>
              <a:rPr lang="en-US" altLang="en-US" sz="3600"/>
            </a:br>
            <a:br>
              <a:rPr lang="en-US" altLang="en-US" sz="3600"/>
            </a:br>
            <a:r>
              <a:rPr lang="en-US" altLang="en-US" sz="3600"/>
              <a:t>Underneath me, all around me, </a:t>
            </a:r>
            <a:br>
              <a:rPr lang="en-US" altLang="en-US" sz="3600"/>
            </a:br>
            <a:r>
              <a:rPr lang="en-US" altLang="en-US" sz="3600"/>
              <a:t>Is the current of His love</a:t>
            </a:r>
            <a:br>
              <a:rPr lang="en-US" altLang="en-US" sz="3600"/>
            </a:br>
            <a:r>
              <a:rPr lang="en-US" altLang="en-US" sz="3600"/>
              <a:t>Leading onward, leading homeward </a:t>
            </a:r>
            <a:br>
              <a:rPr lang="en-US" altLang="en-US" sz="3600"/>
            </a:br>
            <a:r>
              <a:rPr lang="en-US" altLang="en-US" sz="3600"/>
              <a:t>To Thy glorious rest above!</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1FD247A2-C5E8-13E1-D809-DA481EF6050F}"/>
              </a:ext>
            </a:extLst>
          </p:cNvPr>
          <p:cNvSpPr>
            <a:spLocks noGrp="1" noChangeArrowheads="1"/>
          </p:cNvSpPr>
          <p:nvPr>
            <p:ph type="title"/>
          </p:nvPr>
        </p:nvSpPr>
        <p:spPr>
          <a:xfrm>
            <a:off x="304800" y="2438400"/>
            <a:ext cx="8458200" cy="1143000"/>
          </a:xfrm>
        </p:spPr>
        <p:txBody>
          <a:bodyPr/>
          <a:lstStyle/>
          <a:p>
            <a:r>
              <a:rPr lang="en-CA" altLang="en-US" sz="3600"/>
              <a:t>Oh, the deep, deep love of Jesus </a:t>
            </a:r>
            <a:br>
              <a:rPr lang="en-CA" altLang="en-US" sz="3600"/>
            </a:br>
            <a:r>
              <a:rPr lang="en-CA" altLang="en-US" sz="3600"/>
              <a:t>'Tis a heaven of heavens to me</a:t>
            </a:r>
            <a:br>
              <a:rPr lang="en-CA" altLang="en-US" sz="3600"/>
            </a:br>
            <a:r>
              <a:rPr lang="en-CA" altLang="en-US" sz="3600"/>
              <a:t>And it lifts me up to glory</a:t>
            </a:r>
            <a:br>
              <a:rPr lang="en-CA" altLang="en-US" sz="3600"/>
            </a:br>
            <a:r>
              <a:rPr lang="en-CA" altLang="en-US" sz="3600"/>
              <a:t>For it lifts me up to Thee</a:t>
            </a:r>
            <a:br>
              <a:rPr lang="en-CA" altLang="en-US" sz="3600"/>
            </a:br>
            <a:br>
              <a:rPr lang="en-CA" altLang="en-US" sz="3600"/>
            </a:br>
            <a:r>
              <a:rPr lang="en-CA" altLang="en-US" sz="3600"/>
              <a:t>Oh, the deep, deep love of Jesus </a:t>
            </a:r>
            <a:br>
              <a:rPr lang="en-CA" altLang="en-US" sz="3600"/>
            </a:br>
            <a:r>
              <a:rPr lang="en-CA" altLang="en-US" sz="3600"/>
              <a:t>Spread his praise from shore to shore</a:t>
            </a:r>
            <a:br>
              <a:rPr lang="en-CA" altLang="en-US" sz="3600"/>
            </a:br>
            <a:r>
              <a:rPr lang="en-CA" altLang="en-US" sz="3600"/>
              <a:t>How he loveth, ever loveth,</a:t>
            </a:r>
            <a:br>
              <a:rPr lang="en-CA" altLang="en-US" sz="3600"/>
            </a:br>
            <a:r>
              <a:rPr lang="en-CA" altLang="en-US" sz="3600"/>
              <a:t>Changeth never, nevermore</a:t>
            </a:r>
            <a:endParaRPr lang="en-US" altLang="en-US" sz="360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B1EF5-422A-BCB1-36E1-4F61A92D7628}"/>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CB312096-8B02-2773-B1C3-A1009E13FA1F}"/>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9AACF2B-2669-37FB-22DE-5E335A4639E7}"/>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302733544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45826-BB3D-EE4F-56CB-29BAF6D5EFA7}"/>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61B4C47-F584-FE09-F61E-8935E782F1C0}"/>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312B0F6-3EE1-A7C8-A77F-0A0726B2243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7973273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4853850-7E5B-A6F9-831A-965E04F65B9B}"/>
              </a:ext>
            </a:extLst>
          </p:cNvPr>
          <p:cNvSpPr>
            <a:spLocks noGrp="1" noChangeArrowheads="1"/>
          </p:cNvSpPr>
          <p:nvPr>
            <p:ph type="ctrTitle"/>
          </p:nvPr>
        </p:nvSpPr>
        <p:spPr>
          <a:xfrm>
            <a:off x="685800" y="3284538"/>
            <a:ext cx="7772400" cy="830262"/>
          </a:xfrm>
        </p:spPr>
        <p:txBody>
          <a:bodyPr anchor="ctr"/>
          <a:lstStyle/>
          <a:p>
            <a:br>
              <a:rPr lang="en-US" altLang="en-US" b="1"/>
            </a:br>
            <a:r>
              <a:rPr lang="en-US" altLang="en-US" b="1"/>
              <a:t>When I Survey The Wondrous Cross</a:t>
            </a:r>
            <a:br>
              <a:rPr lang="en-US" altLang="en-US" sz="6600"/>
            </a:br>
            <a:br>
              <a:rPr lang="en-US" altLang="en-US" sz="4800" b="1"/>
            </a:br>
            <a:br>
              <a:rPr lang="en-US" altLang="en-US" sz="4800" b="1"/>
            </a:br>
            <a:br>
              <a:rPr lang="en-US" altLang="en-US" sz="4800" b="1"/>
            </a:br>
            <a:br>
              <a:rPr lang="en-US" altLang="en-US" sz="3200" b="1">
                <a:solidFill>
                  <a:srgbClr val="330099"/>
                </a:solidFill>
                <a:latin typeface="Courier New" panose="02070309020205020404" pitchFamily="49" charset="0"/>
              </a:rPr>
            </a:br>
            <a:r>
              <a:rPr lang="en-US" altLang="en-US" sz="2400"/>
              <a:t>Shoreacres Bible Chapel Copyright #2216-080-734021</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E5CC8E-1BB6-3E5A-8CA7-C36F66B6A8DF}"/>
              </a:ext>
            </a:extLst>
          </p:cNvPr>
          <p:cNvSpPr>
            <a:spLocks noGrp="1" noChangeArrowheads="1"/>
          </p:cNvSpPr>
          <p:nvPr>
            <p:ph type="ctrTitle"/>
          </p:nvPr>
        </p:nvSpPr>
        <p:spPr>
          <a:xfrm>
            <a:off x="228600" y="2743200"/>
            <a:ext cx="8686800" cy="1143000"/>
          </a:xfrm>
        </p:spPr>
        <p:txBody>
          <a:bodyPr anchor="ctr"/>
          <a:lstStyle/>
          <a:p>
            <a:pPr>
              <a:lnSpc>
                <a:spcPct val="140000"/>
              </a:lnSpc>
            </a:pPr>
            <a:r>
              <a:rPr lang="en-US" altLang="en-US" sz="4000"/>
              <a:t>When I survey the wondrous cross</a:t>
            </a:r>
            <a:br>
              <a:rPr lang="en-US" altLang="en-US" sz="4000"/>
            </a:br>
            <a:r>
              <a:rPr lang="en-US" altLang="en-US" sz="4000"/>
              <a:t>On which the Prince of Glory died,</a:t>
            </a:r>
            <a:br>
              <a:rPr lang="en-US" altLang="en-US" sz="4000"/>
            </a:br>
            <a:r>
              <a:rPr lang="en-US" altLang="en-US" sz="4000"/>
              <a:t>My richest gain I count but loss,</a:t>
            </a:r>
            <a:br>
              <a:rPr lang="en-US" altLang="en-US" sz="4000"/>
            </a:br>
            <a:r>
              <a:rPr lang="en-US" altLang="en-US" sz="4000"/>
              <a:t>And pour contempt on all my pride.</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0D72FE2-0379-F6BF-E84B-C570DED21D23}"/>
              </a:ext>
            </a:extLst>
          </p:cNvPr>
          <p:cNvSpPr>
            <a:spLocks noGrp="1" noChangeArrowheads="1"/>
          </p:cNvSpPr>
          <p:nvPr>
            <p:ph type="title"/>
          </p:nvPr>
        </p:nvSpPr>
        <p:spPr>
          <a:xfrm>
            <a:off x="457200" y="2743200"/>
            <a:ext cx="8305800" cy="1143000"/>
          </a:xfrm>
        </p:spPr>
        <p:txBody>
          <a:bodyPr/>
          <a:lstStyle/>
          <a:p>
            <a:pPr>
              <a:lnSpc>
                <a:spcPct val="140000"/>
              </a:lnSpc>
            </a:pPr>
            <a:r>
              <a:rPr lang="en-US" altLang="en-US" sz="4000"/>
              <a:t>Forbid it, Lord, that I should boast,</a:t>
            </a:r>
            <a:br>
              <a:rPr lang="en-US" altLang="en-US" sz="4000"/>
            </a:br>
            <a:r>
              <a:rPr lang="en-US" altLang="en-US" sz="4000"/>
              <a:t>Save in the death of Christ my God!</a:t>
            </a:r>
            <a:br>
              <a:rPr lang="en-US" altLang="en-US" sz="4000"/>
            </a:br>
            <a:r>
              <a:rPr lang="en-US" altLang="en-US" sz="4000"/>
              <a:t>All the vain things that charm me most,</a:t>
            </a:r>
            <a:br>
              <a:rPr lang="en-US" altLang="en-US" sz="4000"/>
            </a:br>
            <a:r>
              <a:rPr lang="en-US" altLang="en-US" sz="4000"/>
              <a:t>I sacrifice them to His blood.</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522E34E-595E-E171-D54D-806862791D06}"/>
              </a:ext>
            </a:extLst>
          </p:cNvPr>
          <p:cNvSpPr>
            <a:spLocks noGrp="1" noChangeArrowheads="1"/>
          </p:cNvSpPr>
          <p:nvPr>
            <p:ph type="title"/>
          </p:nvPr>
        </p:nvSpPr>
        <p:spPr>
          <a:xfrm>
            <a:off x="381000" y="2743200"/>
            <a:ext cx="8305800" cy="1143000"/>
          </a:xfrm>
        </p:spPr>
        <p:txBody>
          <a:bodyPr/>
          <a:lstStyle/>
          <a:p>
            <a:pPr>
              <a:lnSpc>
                <a:spcPct val="140000"/>
              </a:lnSpc>
            </a:pPr>
            <a:r>
              <a:rPr lang="en-US" altLang="en-US" sz="4000"/>
              <a:t>See from His hands, His side, His feet,</a:t>
            </a:r>
            <a:br>
              <a:rPr lang="en-US" altLang="en-US" sz="4000"/>
            </a:br>
            <a:r>
              <a:rPr lang="en-US" altLang="en-US" sz="4000"/>
              <a:t>Sorrow and love flow mingled down!</a:t>
            </a:r>
            <a:br>
              <a:rPr lang="en-US" altLang="en-US" sz="4000"/>
            </a:br>
            <a:r>
              <a:rPr lang="en-US" altLang="en-US" sz="4000"/>
              <a:t>Did e’er such love and sorrow meet,</a:t>
            </a:r>
            <a:br>
              <a:rPr lang="en-US" altLang="en-US" sz="4000"/>
            </a:br>
            <a:r>
              <a:rPr lang="en-US" altLang="en-US" sz="4000"/>
              <a:t>Or thorns compose so rich a crown?</a:t>
            </a:r>
            <a:br>
              <a:rPr lang="en-US" altLang="en-US" sz="4000"/>
            </a:br>
            <a:endParaRPr lang="en-US" altLang="en-US" sz="40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8B27A4E5-85C6-4BE6-1008-14763BE4448A}"/>
              </a:ext>
            </a:extLst>
          </p:cNvPr>
          <p:cNvSpPr>
            <a:spLocks noGrp="1" noChangeArrowheads="1"/>
          </p:cNvSpPr>
          <p:nvPr>
            <p:ph type="title"/>
          </p:nvPr>
        </p:nvSpPr>
        <p:spPr>
          <a:xfrm>
            <a:off x="533400" y="2743200"/>
            <a:ext cx="8077200" cy="1143000"/>
          </a:xfrm>
        </p:spPr>
        <p:txBody>
          <a:bodyPr/>
          <a:lstStyle/>
          <a:p>
            <a:pPr>
              <a:lnSpc>
                <a:spcPct val="140000"/>
              </a:lnSpc>
            </a:pPr>
            <a:r>
              <a:rPr lang="en-US" altLang="en-US" sz="4000"/>
              <a:t>Were the whole realm of nature mine,</a:t>
            </a:r>
            <a:br>
              <a:rPr lang="en-US" altLang="en-US" sz="4000"/>
            </a:br>
            <a:r>
              <a:rPr lang="en-US" altLang="en-US" sz="4000"/>
              <a:t>That were a present far too small;</a:t>
            </a:r>
            <a:br>
              <a:rPr lang="en-US" altLang="en-US" sz="4000"/>
            </a:br>
            <a:r>
              <a:rPr lang="en-US" altLang="en-US" sz="4000"/>
              <a:t>Love so amazing, so divine,</a:t>
            </a:r>
            <a:br>
              <a:rPr lang="en-US" altLang="en-US" sz="4000"/>
            </a:br>
            <a:r>
              <a:rPr lang="en-US" altLang="en-US" sz="4000"/>
              <a:t>Demands my soul, my life, my all</a:t>
            </a:r>
            <a:br>
              <a:rPr lang="en-US" altLang="en-US" sz="4000"/>
            </a:br>
            <a:br>
              <a:rPr lang="en-US" altLang="en-US" sz="4000"/>
            </a:br>
            <a:r>
              <a:rPr lang="en-US" altLang="en-US" sz="4000"/>
              <a:t>Demands my soul, my life, my all</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0E407-62A0-72E0-25E7-25C9443E155D}"/>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ABB6327-9CB5-F0D5-18DC-FC0209E6AB2B}"/>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A56A858A-C461-B81D-9A39-B9151BA46D13}"/>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403805849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id="{B41A7C2F-3DCE-8DBC-24CF-4DDC1FC54C46}"/>
              </a:ext>
            </a:extLst>
          </p:cNvPr>
          <p:cNvSpPr>
            <a:spLocks noGrp="1" noChangeArrowheads="1"/>
          </p:cNvSpPr>
          <p:nvPr>
            <p:ph type="ctrTitle"/>
          </p:nvPr>
        </p:nvSpPr>
        <p:spPr>
          <a:xfrm>
            <a:off x="685800" y="2286000"/>
            <a:ext cx="7772400" cy="1143000"/>
          </a:xfrm>
        </p:spPr>
        <p:txBody>
          <a:bodyPr/>
          <a:lstStyle/>
          <a:p>
            <a:r>
              <a:rPr lang="en-US" altLang="en-US" sz="6600" b="1"/>
              <a:t>O The Deep Deep Love of Jesus</a:t>
            </a:r>
            <a:endParaRPr lang="en-US" altLang="en-US" b="1">
              <a:solidFill>
                <a:schemeClr val="tx1"/>
              </a:solidFill>
            </a:endParaRPr>
          </a:p>
        </p:txBody>
      </p:sp>
      <p:sp>
        <p:nvSpPr>
          <p:cNvPr id="14338" name="Rectangle 3">
            <a:extLst>
              <a:ext uri="{FF2B5EF4-FFF2-40B4-BE49-F238E27FC236}">
                <a16:creationId xmlns:a16="http://schemas.microsoft.com/office/drawing/2014/main" id="{573F365B-F808-90CC-6DAE-14E15F1AEBA5}"/>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42490</TotalTime>
  <Words>316</Words>
  <Application>Microsoft Macintosh PowerPoint</Application>
  <PresentationFormat>On-screen Show (4:3)</PresentationFormat>
  <Paragraphs>14</Paragraphs>
  <Slides>13</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Courier New</vt:lpstr>
      <vt:lpstr>Times</vt:lpstr>
      <vt:lpstr>Blank Presentation</vt:lpstr>
      <vt:lpstr>PowerPoint Presentation</vt:lpstr>
      <vt:lpstr>PowerPoint Presentation</vt:lpstr>
      <vt:lpstr> When I Survey The Wondrous Cross     Shoreacres Bible Chapel Copyright #2216-080-734021</vt:lpstr>
      <vt:lpstr>When I survey the wondrous cross On which the Prince of Glory died, My richest gain I count but loss, And pour contempt on all my pride.</vt:lpstr>
      <vt:lpstr>Forbid it, Lord, that I should boast, Save in the death of Christ my God! All the vain things that charm me most, I sacrifice them to His blood.</vt:lpstr>
      <vt:lpstr>See from His hands, His side, His feet, Sorrow and love flow mingled down! Did e’er such love and sorrow meet, Or thorns compose so rich a crown? </vt:lpstr>
      <vt:lpstr>Were the whole realm of nature mine, That were a present far too small; Love so amazing, so divine, Demands my soul, my life, my all  Demands my soul, my life, my all</vt:lpstr>
      <vt:lpstr>PowerPoint Presentation</vt:lpstr>
      <vt:lpstr>O The Deep Deep Love of Jesus</vt:lpstr>
      <vt:lpstr>O the deep, deep love of Jesus,  Vast, unmeasured, boundless, free! Rolling as a mighty ocean  In its fullness over me!  Underneath me, all around me,  Is the current of His love Leading onward, leading homeward  To Thy glorious rest above!</vt:lpstr>
      <vt:lpstr>Oh, the deep, deep love of Jesus  'Tis a heaven of heavens to me And it lifts me up to glory For it lifts me up to Thee  Oh, the deep, deep love of Jesus  Spread his praise from shore to shore How he loveth, ever loveth, Changeth never, nevermore</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854</cp:revision>
  <cp:lastPrinted>2019-08-15T20:04:03Z</cp:lastPrinted>
  <dcterms:created xsi:type="dcterms:W3CDTF">2003-02-13T03:09:51Z</dcterms:created>
  <dcterms:modified xsi:type="dcterms:W3CDTF">2026-03-21T21:40:27Z</dcterms:modified>
  <cp:category/>
</cp:coreProperties>
</file>