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426" r:id="rId2"/>
    <p:sldId id="2933" r:id="rId3"/>
    <p:sldId id="266" r:id="rId4"/>
    <p:sldId id="273" r:id="rId5"/>
    <p:sldId id="274" r:id="rId6"/>
    <p:sldId id="275" r:id="rId7"/>
    <p:sldId id="276" r:id="rId8"/>
    <p:sldId id="278" r:id="rId9"/>
    <p:sldId id="277" r:id="rId10"/>
    <p:sldId id="279" r:id="rId11"/>
    <p:sldId id="280" r:id="rId12"/>
    <p:sldId id="281" r:id="rId13"/>
    <p:sldId id="2975" r:id="rId14"/>
    <p:sldId id="2908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668" autoAdjust="0"/>
    <p:restoredTop sz="86534" autoAdjust="0"/>
  </p:normalViewPr>
  <p:slideViewPr>
    <p:cSldViewPr>
      <p:cViewPr varScale="1">
        <p:scale>
          <a:sx n="107" d="100"/>
          <a:sy n="107" d="100"/>
        </p:scale>
        <p:origin x="2424" y="4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552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67B6999-FE8F-F741-B298-64D3DB708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69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59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389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C7228-E7C8-690A-ED40-273DABBA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B21BAB3-11ED-E53F-4DEF-9266544629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B149CAFA-1315-1527-D4C4-797337344C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E05D2F9A-8E87-D7FA-FEBA-7D3A5DB694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46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20CFF-DE99-7A2D-E249-B4193A8DA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FC47221-43F0-2E76-4BA7-BF218E5B19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BECCC8-6590-7544-82CE-09B32D6335C1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4593666" name="Rectangle 2">
            <a:extLst>
              <a:ext uri="{FF2B5EF4-FFF2-40B4-BE49-F238E27FC236}">
                <a16:creationId xmlns:a16="http://schemas.microsoft.com/office/drawing/2014/main" id="{CE412F02-8976-1D63-8A47-E37C76299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93667" name="Rectangle 3">
            <a:extLst>
              <a:ext uri="{FF2B5EF4-FFF2-40B4-BE49-F238E27FC236}">
                <a16:creationId xmlns:a16="http://schemas.microsoft.com/office/drawing/2014/main" id="{317D83EE-7B52-B314-3360-D6F9BFD92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29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7E90-4D1A-9435-94CB-2C18A6D70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04BD6A0-5674-9B4A-CF0F-F4355C5424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2FB333-76AF-974A-B5F3-11DB03D2ABAE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4594690" name="Rectangle 2">
            <a:extLst>
              <a:ext uri="{FF2B5EF4-FFF2-40B4-BE49-F238E27FC236}">
                <a16:creationId xmlns:a16="http://schemas.microsoft.com/office/drawing/2014/main" id="{7D0919CF-3C64-5276-04CD-544781A535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94691" name="Rectangle 3">
            <a:extLst>
              <a:ext uri="{FF2B5EF4-FFF2-40B4-BE49-F238E27FC236}">
                <a16:creationId xmlns:a16="http://schemas.microsoft.com/office/drawing/2014/main" id="{A1D83BE7-B732-F500-AB37-7544DBC47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58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9B863-2076-7347-9159-F52F2A0F7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8215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1B072-CAC0-664E-8D3A-186DB31AC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6406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01B48-D1CF-0249-BA98-C80DA25B9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7011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FBF93-46ED-FB46-914A-53FA26C50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4103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244DF-8C85-9C49-BE15-B7FF471C7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6176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7FA55-3A5B-8D47-A81F-A275388D3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3873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24E10-3C61-264E-9295-C8CEC535E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349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273CE-5B19-324C-97CC-DABE70D5D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7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4228F-240C-F94A-BF0A-199D3E030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02103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7EC09-E99E-B34C-AE3A-248D2F449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539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05A2-09FD-E143-A658-2D819E9B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1356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80795E9-D2D2-1C4E-9985-3853E0477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ヒラギノ角ゴ Pro W3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  <a:cs typeface="ヒラギノ角ゴ Pro W3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ヒラギノ角ゴ Pro W3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ヒラギノ角ゴ Pro W3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1A16A0-114D-879A-9383-7B1986A5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07597"/>
      </p:ext>
    </p:extLst>
  </p:cSld>
  <p:clrMapOvr>
    <a:masterClrMapping/>
  </p:clrMapOvr>
  <p:transition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870B25B6-FDEA-D43B-6606-AB5771EFE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In the cross, in the cross</a:t>
            </a:r>
            <a:br>
              <a:rPr lang="en-CA" altLang="en-US"/>
            </a:br>
            <a:r>
              <a:rPr lang="en-CA" altLang="en-US"/>
              <a:t>Be my glory ever,</a:t>
            </a:r>
            <a:br>
              <a:rPr lang="en-CA" altLang="en-US"/>
            </a:br>
            <a:r>
              <a:rPr lang="en-CA" altLang="en-US"/>
              <a:t>Till my ransomed soul shall find</a:t>
            </a:r>
            <a:br>
              <a:rPr lang="en-CA" altLang="en-US"/>
            </a:br>
            <a:r>
              <a:rPr lang="en-CA" altLang="en-US"/>
              <a:t>Rest beyond the river.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5C99130C-D48E-3672-6B80-9F61BD1C8E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In the cross, in the cross</a:t>
            </a:r>
            <a:br>
              <a:rPr lang="en-CA" altLang="en-US"/>
            </a:br>
            <a:r>
              <a:rPr lang="en-CA" altLang="en-US"/>
              <a:t>Be my glory ever,</a:t>
            </a:r>
            <a:br>
              <a:rPr lang="en-CA" altLang="en-US"/>
            </a:br>
            <a:r>
              <a:rPr lang="en-CA" altLang="en-US"/>
              <a:t>Till my ransomed soul shall find</a:t>
            </a:r>
            <a:br>
              <a:rPr lang="en-CA" altLang="en-US"/>
            </a:br>
            <a:r>
              <a:rPr lang="en-CA" altLang="en-US"/>
              <a:t>Rest beyond the river.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2181AC9A-AD4A-CEF9-0504-1B868FF26C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Till my ransomed soul shall find</a:t>
            </a:r>
            <a:br>
              <a:rPr lang="en-CA" altLang="en-US"/>
            </a:br>
            <a:r>
              <a:rPr lang="en-CA" altLang="en-US"/>
              <a:t>Rest beyond the river.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5DDA4-2F31-9448-8B71-23297D6A0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6B780592-BF95-DDE3-2621-0BE5C158406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22A7C8C1-D548-3251-8E14-2148B4F5D7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25728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E840B-057A-EB1B-824B-63988FF7B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85501D-0932-5C00-F7F5-0B6FAD681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54864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79652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45826-BB3D-EE4F-56CB-29BAF6D5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0754" name="Rectangle 2">
            <a:extLst>
              <a:ext uri="{FF2B5EF4-FFF2-40B4-BE49-F238E27FC236}">
                <a16:creationId xmlns:a16="http://schemas.microsoft.com/office/drawing/2014/main" id="{761B4C47-F584-FE09-F61E-8935E782F1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>
              <a:defRPr/>
            </a:pPr>
            <a:endParaRPr lang="en-GB" dirty="0">
              <a:cs typeface="+mj-cs"/>
            </a:endParaRPr>
          </a:p>
        </p:txBody>
      </p:sp>
      <p:sp>
        <p:nvSpPr>
          <p:cNvPr id="4170755" name="Rectangle 3">
            <a:extLst>
              <a:ext uri="{FF2B5EF4-FFF2-40B4-BE49-F238E27FC236}">
                <a16:creationId xmlns:a16="http://schemas.microsoft.com/office/drawing/2014/main" id="{E312B0F6-3EE1-A7C8-A77F-0A0726B224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73273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AB6B638B-24E7-343C-E703-B83BBD630D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sz="5400">
                <a:ea typeface="Times" panose="02020603050405020304" charset="0"/>
                <a:cs typeface="Times" panose="02020603050405020304" charset="0"/>
              </a:rPr>
              <a:t>Jesus Keep Me Near </a:t>
            </a:r>
            <a:br>
              <a:rPr lang="en-US" altLang="en-US" sz="5400">
                <a:ea typeface="Times" panose="02020603050405020304" charset="0"/>
                <a:cs typeface="Times" panose="02020603050405020304" charset="0"/>
              </a:rPr>
            </a:br>
            <a:r>
              <a:rPr lang="en-US" altLang="en-US" sz="5400">
                <a:ea typeface="Times" panose="02020603050405020304" charset="0"/>
                <a:cs typeface="Times" panose="02020603050405020304" charset="0"/>
              </a:rPr>
              <a:t>The Cross</a:t>
            </a:r>
            <a:endParaRPr lang="en-US" altLang="en-US" sz="4400">
              <a:solidFill>
                <a:srgbClr val="000000"/>
              </a:solidFill>
              <a:latin typeface="Monaco" pitchFamily="2" charset="77"/>
              <a:ea typeface="Times" panose="02020603050405020304" charset="0"/>
              <a:cs typeface="Times" panose="02020603050405020304" charset="0"/>
            </a:endParaRP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C5DDF06F-B6E8-322C-2F74-6EFDBBA942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/>
          <a:lstStyle/>
          <a:p>
            <a:r>
              <a:rPr lang="en-US" altLang="en-US" sz="1800"/>
              <a:t>Shoreacres Bible Chapel Copyright #2216-080-734021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7DAF3493-9911-EC3A-F683-F611A727C3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2825"/>
            <a:ext cx="77724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Jesus, keep me near the cross,</a:t>
            </a:r>
            <a:br>
              <a:rPr lang="en-CA" altLang="en-US" sz="3600"/>
            </a:br>
            <a:r>
              <a:rPr lang="en-CA" altLang="en-US"/>
              <a:t>There a precious fountain;</a:t>
            </a:r>
            <a:br>
              <a:rPr lang="en-CA" altLang="en-US" sz="3600"/>
            </a:br>
            <a:r>
              <a:rPr lang="en-CA" altLang="en-US"/>
              <a:t>Free to all, a healing stream,</a:t>
            </a:r>
            <a:br>
              <a:rPr lang="en-CA" altLang="en-US" sz="3600"/>
            </a:br>
            <a:r>
              <a:rPr lang="en-CA" altLang="en-US"/>
              <a:t>Flows from Calv'ry's mountain. 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EDCEA7F-47FC-CC34-D9F0-EF605DA0F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Near the cross, a trembling soul,</a:t>
            </a:r>
            <a:br>
              <a:rPr lang="en-CA" altLang="en-US"/>
            </a:br>
            <a:r>
              <a:rPr lang="en-CA" altLang="en-US"/>
              <a:t>Love and mercy found me;</a:t>
            </a:r>
            <a:br>
              <a:rPr lang="en-CA" altLang="en-US"/>
            </a:br>
            <a:r>
              <a:rPr lang="en-CA" altLang="en-US"/>
              <a:t>There the Bright and Morning Star</a:t>
            </a:r>
            <a:br>
              <a:rPr lang="en-CA" altLang="en-US"/>
            </a:br>
            <a:r>
              <a:rPr lang="en-CA" altLang="en-US"/>
              <a:t>Shed His beams around me.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0735170E-83C9-6099-1974-BACC1992E0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In the cross, in the cross</a:t>
            </a:r>
            <a:br>
              <a:rPr lang="en-CA" altLang="en-US"/>
            </a:br>
            <a:r>
              <a:rPr lang="en-CA" altLang="en-US"/>
              <a:t>Be my glory ever,</a:t>
            </a:r>
            <a:br>
              <a:rPr lang="en-CA" altLang="en-US"/>
            </a:br>
            <a:r>
              <a:rPr lang="en-CA" altLang="en-US"/>
              <a:t>Till my ransomed soul shall find</a:t>
            </a:r>
            <a:br>
              <a:rPr lang="en-CA" altLang="en-US"/>
            </a:br>
            <a:r>
              <a:rPr lang="en-CA" altLang="en-US"/>
              <a:t>Rest beyond the river.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D20D89A0-D1FA-926D-1D6A-6F6AED06EF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Near the cross! O Lamb of God,</a:t>
            </a:r>
            <a:br>
              <a:rPr lang="en-CA" altLang="en-US"/>
            </a:br>
            <a:r>
              <a:rPr lang="en-CA" altLang="en-US"/>
              <a:t>Bring its scenes before me;</a:t>
            </a:r>
            <a:br>
              <a:rPr lang="en-CA" altLang="en-US"/>
            </a:br>
            <a:r>
              <a:rPr lang="en-CA" altLang="en-US"/>
              <a:t>Help me walk from day to day</a:t>
            </a:r>
            <a:br>
              <a:rPr lang="en-CA" altLang="en-US"/>
            </a:br>
            <a:r>
              <a:rPr lang="en-CA" altLang="en-US"/>
              <a:t>With its shadow o'er me.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610FF0C4-7738-88A8-22CC-2E99A7150D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286000"/>
            <a:ext cx="82042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In the cross, in the cross</a:t>
            </a:r>
            <a:br>
              <a:rPr lang="en-CA" altLang="en-US"/>
            </a:br>
            <a:r>
              <a:rPr lang="en-CA" altLang="en-US"/>
              <a:t>Be my glory ever,</a:t>
            </a:r>
            <a:br>
              <a:rPr lang="en-CA" altLang="en-US"/>
            </a:br>
            <a:r>
              <a:rPr lang="en-CA" altLang="en-US"/>
              <a:t>Till my ransomed soul shall find</a:t>
            </a:r>
            <a:br>
              <a:rPr lang="en-CA" altLang="en-US"/>
            </a:br>
            <a:r>
              <a:rPr lang="en-CA" altLang="en-US"/>
              <a:t>Rest beyond the river.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E5488566-2554-4E5D-C4D2-FB0B396047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2286000"/>
            <a:ext cx="8353425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CA" altLang="en-US"/>
              <a:t>Near Your cross I'll watch and wait,</a:t>
            </a:r>
            <a:br>
              <a:rPr lang="en-CA" altLang="en-US"/>
            </a:br>
            <a:r>
              <a:rPr lang="en-CA" altLang="en-US"/>
              <a:t>Hoping, trusting ever;</a:t>
            </a:r>
            <a:br>
              <a:rPr lang="en-CA" altLang="en-US"/>
            </a:br>
            <a:r>
              <a:rPr lang="en-CA" altLang="en-US"/>
              <a:t>Till I reach the golden strand,</a:t>
            </a:r>
            <a:br>
              <a:rPr lang="en-CA" altLang="en-US"/>
            </a:br>
            <a:r>
              <a:rPr lang="en-CA" altLang="en-US"/>
              <a:t>Just beyond the river. </a:t>
            </a:r>
            <a:endParaRPr lang="en-US" altLang="en-US" sz="3600">
              <a:ea typeface="Times" panose="02020603050405020304" charset="0"/>
              <a:cs typeface="Times" panose="02020603050405020304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ヒラギノ角ゴ Pro W3"/>
        <a:cs typeface=""/>
      </a:majorFont>
      <a:minorFont>
        <a:latin typeface="Times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ヒラギノ角ゴ Pro W3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Spiderman:Applications (Mac OS 9):Microsoft Office 98:Templates:Blank Presentation</Template>
  <TotalTime>42483</TotalTime>
  <Words>250</Words>
  <Application>Microsoft Macintosh PowerPoint</Application>
  <PresentationFormat>On-screen Show (4:3)</PresentationFormat>
  <Paragraphs>15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Monaco</vt:lpstr>
      <vt:lpstr>Times</vt:lpstr>
      <vt:lpstr>Blank Presentation</vt:lpstr>
      <vt:lpstr>PowerPoint Presentation</vt:lpstr>
      <vt:lpstr>PowerPoint Presentation</vt:lpstr>
      <vt:lpstr>Jesus Keep Me Near  The Cross</vt:lpstr>
      <vt:lpstr>Jesus, keep me near the cross, There a precious fountain; Free to all, a healing stream, Flows from Calv'ry's mountain. </vt:lpstr>
      <vt:lpstr>Near the cross, a trembling soul, Love and mercy found me; There the Bright and Morning Star Shed His beams around me.</vt:lpstr>
      <vt:lpstr>In the cross, in the cross Be my glory ever, Till my ransomed soul shall find Rest beyond the river.</vt:lpstr>
      <vt:lpstr>Near the cross! O Lamb of God, Bring its scenes before me; Help me walk from day to day With its shadow o'er me.</vt:lpstr>
      <vt:lpstr>In the cross, in the cross Be my glory ever, Till my ransomed soul shall find Rest beyond the river.</vt:lpstr>
      <vt:lpstr>Near Your cross I'll watch and wait, Hoping, trusting ever; Till I reach the golden strand, Just beyond the river. </vt:lpstr>
      <vt:lpstr>In the cross, in the cross Be my glory ever, Till my ransomed soul shall find Rest beyond the river.</vt:lpstr>
      <vt:lpstr>In the cross, in the cross Be my glory ever, Till my ransomed soul shall find Rest beyond the river.</vt:lpstr>
      <vt:lpstr>Till my ransomed soul shall find Rest beyond the river.</vt:lpstr>
      <vt:lpstr>PowerPoint Presentation</vt:lpstr>
      <vt:lpstr>PowerPoint Presentation</vt:lpstr>
    </vt:vector>
  </TitlesOfParts>
  <Manager/>
  <Company>Dramatic Graphic Art &amp; Design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Sunday PPT</dc:title>
  <dc:subject/>
  <dc:creator>Kerry</dc:creator>
  <cp:keywords/>
  <dc:description/>
  <cp:lastModifiedBy>Kerry Applin</cp:lastModifiedBy>
  <cp:revision>852</cp:revision>
  <cp:lastPrinted>2019-08-15T20:04:03Z</cp:lastPrinted>
  <dcterms:created xsi:type="dcterms:W3CDTF">2003-02-13T03:09:51Z</dcterms:created>
  <dcterms:modified xsi:type="dcterms:W3CDTF">2026-03-14T20:11:56Z</dcterms:modified>
  <cp:category/>
</cp:coreProperties>
</file>