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0"/>
  </p:notesMasterIdLst>
  <p:sldIdLst>
    <p:sldId id="2426" r:id="rId2"/>
    <p:sldId id="2933" r:id="rId3"/>
    <p:sldId id="2970" r:id="rId4"/>
    <p:sldId id="2971" r:id="rId5"/>
    <p:sldId id="2972" r:id="rId6"/>
    <p:sldId id="2973" r:id="rId7"/>
    <p:sldId id="2974" r:id="rId8"/>
    <p:sldId id="2969" r:id="rId9"/>
    <p:sldId id="267" r:id="rId10"/>
    <p:sldId id="268" r:id="rId11"/>
    <p:sldId id="269" r:id="rId12"/>
    <p:sldId id="270" r:id="rId13"/>
    <p:sldId id="273" r:id="rId14"/>
    <p:sldId id="272" r:id="rId15"/>
    <p:sldId id="274" r:id="rId16"/>
    <p:sldId id="275" r:id="rId17"/>
    <p:sldId id="2975" r:id="rId18"/>
    <p:sldId id="2908" r:id="rId1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Times"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Times"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Times"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Times"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668" autoAdjust="0"/>
    <p:restoredTop sz="86534" autoAdjust="0"/>
  </p:normalViewPr>
  <p:slideViewPr>
    <p:cSldViewPr>
      <p:cViewPr varScale="1">
        <p:scale>
          <a:sx n="107" d="100"/>
          <a:sy n="107" d="100"/>
        </p:scale>
        <p:origin x="2424" y="464"/>
      </p:cViewPr>
      <p:guideLst>
        <p:guide orient="horz" pos="2160"/>
        <p:guide pos="2880"/>
      </p:guideLst>
    </p:cSldViewPr>
  </p:slideViewPr>
  <p:outlineViewPr>
    <p:cViewPr>
      <p:scale>
        <a:sx n="33" d="100"/>
        <a:sy n="33" d="100"/>
      </p:scale>
      <p:origin x="0" y="-12416"/>
    </p:cViewPr>
  </p:outlineViewPr>
  <p:notesTextViewPr>
    <p:cViewPr>
      <p:scale>
        <a:sx n="100" d="100"/>
        <a:sy n="100" d="100"/>
      </p:scale>
      <p:origin x="0" y="0"/>
    </p:cViewPr>
  </p:notesTextViewPr>
  <p:sorterViewPr>
    <p:cViewPr>
      <p:scale>
        <a:sx n="1" d="1"/>
        <a:sy n="1" d="1"/>
      </p:scale>
      <p:origin x="0" y="0"/>
    </p:cViewPr>
  </p:sorterViewPr>
  <p:notesViewPr>
    <p:cSldViewPr>
      <p:cViewPr varScale="1">
        <p:scale>
          <a:sx n="77" d="100"/>
          <a:sy n="77" d="100"/>
        </p:scale>
        <p:origin x="-155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767B6999-FE8F-F741-B298-64D3DB7087AF}" type="slidenum">
              <a:rPr lang="en-US"/>
              <a:pPr>
                <a:defRPr/>
              </a:pPr>
              <a:t>‹#›</a:t>
            </a:fld>
            <a:endParaRPr lang="en-US"/>
          </a:p>
        </p:txBody>
      </p:sp>
    </p:spTree>
    <p:extLst>
      <p:ext uri="{BB962C8B-B14F-4D97-AF65-F5344CB8AC3E}">
        <p14:creationId xmlns:p14="http://schemas.microsoft.com/office/powerpoint/2010/main" val="20670696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1pPr>
    <a:lvl2pPr marL="4572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2pPr>
    <a:lvl3pPr marL="9144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3pPr>
    <a:lvl4pPr marL="13716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4pPr>
    <a:lvl5pPr marL="1828800" algn="l" rtl="0" eaLnBrk="0" fontAlgn="base" hangingPunct="0">
      <a:spcBef>
        <a:spcPct val="30000"/>
      </a:spcBef>
      <a:spcAft>
        <a:spcPct val="0"/>
      </a:spcAft>
      <a:defRPr sz="1200" kern="1200">
        <a:solidFill>
          <a:schemeClr val="tx1"/>
        </a:solidFill>
        <a:latin typeface="Times" charset="0"/>
        <a:ea typeface="ヒラギノ角ゴ Pro W3" charset="0"/>
        <a:cs typeface="ヒラギノ角ゴ Pro W3"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42FB333-76AF-974A-B5F3-11DB03D2ABAE}" type="slidenum">
              <a:rPr lang="en-US"/>
              <a:pPr>
                <a:defRPr/>
              </a:pPr>
              <a:t>1</a:t>
            </a:fld>
            <a:endParaRPr lang="en-US"/>
          </a:p>
        </p:txBody>
      </p:sp>
      <p:sp>
        <p:nvSpPr>
          <p:cNvPr id="45946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4691" name="Rectangle 3"/>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12389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C7228-E7C8-690A-ED40-273DABBA594C}"/>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B21BAB3-11ED-E53F-4DEF-92665446294E}"/>
              </a:ext>
            </a:extLst>
          </p:cNvPr>
          <p:cNvSpPr>
            <a:spLocks noGrp="1" noChangeArrowheads="1"/>
          </p:cNvSpPr>
          <p:nvPr>
            <p:ph type="sldNum" sz="quarter" idx="5"/>
          </p:nvPr>
        </p:nvSpPr>
        <p:spPr/>
        <p:txBody>
          <a:bodyPr/>
          <a:lstStyle/>
          <a:p>
            <a:pPr>
              <a:defRPr/>
            </a:pPr>
            <a:fld id="{4BBECCC8-6590-7544-82CE-09B32D6335C1}" type="slidenum">
              <a:rPr lang="en-US"/>
              <a:pPr>
                <a:defRPr/>
              </a:pPr>
              <a:t>2</a:t>
            </a:fld>
            <a:endParaRPr lang="en-US"/>
          </a:p>
        </p:txBody>
      </p:sp>
      <p:sp>
        <p:nvSpPr>
          <p:cNvPr id="4593666" name="Rectangle 2">
            <a:extLst>
              <a:ext uri="{FF2B5EF4-FFF2-40B4-BE49-F238E27FC236}">
                <a16:creationId xmlns:a16="http://schemas.microsoft.com/office/drawing/2014/main" id="{B149CAFA-1315-1527-D4C4-797337344C63}"/>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E05D2F9A-8E87-D7FA-FEBA-7D3A5DB6940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3026460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4EC3-CED3-0FCB-D6CE-E39491C82C92}"/>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1F763301-7758-E5E7-6037-A7AFCC84FD19}"/>
              </a:ext>
            </a:extLst>
          </p:cNvPr>
          <p:cNvSpPr>
            <a:spLocks noGrp="1" noChangeArrowheads="1"/>
          </p:cNvSpPr>
          <p:nvPr>
            <p:ph type="sldNum" sz="quarter" idx="5"/>
          </p:nvPr>
        </p:nvSpPr>
        <p:spPr/>
        <p:txBody>
          <a:bodyPr/>
          <a:lstStyle/>
          <a:p>
            <a:pPr>
              <a:defRPr/>
            </a:pPr>
            <a:fld id="{4BBECCC8-6590-7544-82CE-09B32D6335C1}" type="slidenum">
              <a:rPr lang="en-US"/>
              <a:pPr>
                <a:defRPr/>
              </a:pPr>
              <a:t>8</a:t>
            </a:fld>
            <a:endParaRPr lang="en-US"/>
          </a:p>
        </p:txBody>
      </p:sp>
      <p:sp>
        <p:nvSpPr>
          <p:cNvPr id="4593666" name="Rectangle 2">
            <a:extLst>
              <a:ext uri="{FF2B5EF4-FFF2-40B4-BE49-F238E27FC236}">
                <a16:creationId xmlns:a16="http://schemas.microsoft.com/office/drawing/2014/main" id="{2DD36DB2-D633-85D4-1E3D-23A3A00EC02F}"/>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3667" name="Rectangle 3">
            <a:extLst>
              <a:ext uri="{FF2B5EF4-FFF2-40B4-BE49-F238E27FC236}">
                <a16:creationId xmlns:a16="http://schemas.microsoft.com/office/drawing/2014/main" id="{A7AD45B2-3182-0204-0293-8183BE2BBFD8}"/>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965320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20CFF-DE99-7A2D-E249-B4193A8DA6F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5FC47221-43F0-2E76-4BA7-BF218E5B19D9}"/>
              </a:ext>
            </a:extLst>
          </p:cNvPr>
          <p:cNvSpPr>
            <a:spLocks noGrp="1" noChangeArrowheads="1"/>
          </p:cNvSpPr>
          <p:nvPr>
            <p:ph type="sldNum" sz="quarter" idx="5"/>
          </p:nvPr>
        </p:nvSpPr>
        <p:spPr/>
        <p:txBody>
          <a:bodyPr/>
          <a:lstStyle/>
          <a:p>
            <a:pPr>
              <a:defRPr/>
            </a:pPr>
            <a:fld id="{4BBECCC8-6590-7544-82CE-09B32D6335C1}" type="slidenum">
              <a:rPr lang="en-US"/>
              <a:pPr>
                <a:defRPr/>
              </a:pPr>
              <a:t>17</a:t>
            </a:fld>
            <a:endParaRPr lang="en-US"/>
          </a:p>
        </p:txBody>
      </p:sp>
      <p:sp>
        <p:nvSpPr>
          <p:cNvPr id="4593666" name="Rectangle 2">
            <a:extLst>
              <a:ext uri="{FF2B5EF4-FFF2-40B4-BE49-F238E27FC236}">
                <a16:creationId xmlns:a16="http://schemas.microsoft.com/office/drawing/2014/main" id="{CE412F02-8976-1D63-8A47-E37C76299739}"/>
              </a:ext>
            </a:extLst>
          </p:cNvPr>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593667" name="Rectangle 3">
            <a:extLst>
              <a:ext uri="{FF2B5EF4-FFF2-40B4-BE49-F238E27FC236}">
                <a16:creationId xmlns:a16="http://schemas.microsoft.com/office/drawing/2014/main" id="{317D83EE-7B52-B314-3360-D6F9BFD92111}"/>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859296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D7E90-4D1A-9435-94CB-2C18A6D701A4}"/>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004BD6A0-5674-9B4A-CF0F-F4355C5424F5}"/>
              </a:ext>
            </a:extLst>
          </p:cNvPr>
          <p:cNvSpPr>
            <a:spLocks noGrp="1" noChangeArrowheads="1"/>
          </p:cNvSpPr>
          <p:nvPr>
            <p:ph type="sldNum" sz="quarter" idx="5"/>
          </p:nvPr>
        </p:nvSpPr>
        <p:spPr/>
        <p:txBody>
          <a:bodyPr/>
          <a:lstStyle/>
          <a:p>
            <a:pPr>
              <a:defRPr/>
            </a:pPr>
            <a:fld id="{D42FB333-76AF-974A-B5F3-11DB03D2ABAE}" type="slidenum">
              <a:rPr lang="en-US"/>
              <a:pPr>
                <a:defRPr/>
              </a:pPr>
              <a:t>18</a:t>
            </a:fld>
            <a:endParaRPr lang="en-US"/>
          </a:p>
        </p:txBody>
      </p:sp>
      <p:sp>
        <p:nvSpPr>
          <p:cNvPr id="4594690" name="Rectangle 2">
            <a:extLst>
              <a:ext uri="{FF2B5EF4-FFF2-40B4-BE49-F238E27FC236}">
                <a16:creationId xmlns:a16="http://schemas.microsoft.com/office/drawing/2014/main" id="{7D0919CF-3C64-5276-04CD-544781A5357E}"/>
              </a:ext>
            </a:extLst>
          </p:cNvPr>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594691" name="Rectangle 3">
            <a:extLst>
              <a:ext uri="{FF2B5EF4-FFF2-40B4-BE49-F238E27FC236}">
                <a16:creationId xmlns:a16="http://schemas.microsoft.com/office/drawing/2014/main" id="{A1D83BE7-B732-F500-AB37-7544DBC4739B}"/>
              </a:ext>
            </a:extLst>
          </p:cNvPr>
          <p:cNvSpPr>
            <a:spLocks noGrp="1" noChangeArrowheads="1"/>
          </p:cNvSpPr>
          <p:nvPr>
            <p:ph type="body" idx="1"/>
          </p:nvPr>
        </p:nvSpPr>
        <p:spPr/>
        <p:txBody>
          <a:bodyPr/>
          <a:lstStyle/>
          <a:p>
            <a:pPr>
              <a:defRPr/>
            </a:pPr>
            <a:endParaRPr lang="en-US">
              <a:cs typeface="+mn-cs"/>
            </a:endParaRPr>
          </a:p>
        </p:txBody>
      </p:sp>
    </p:spTree>
    <p:extLst>
      <p:ext uri="{BB962C8B-B14F-4D97-AF65-F5344CB8AC3E}">
        <p14:creationId xmlns:p14="http://schemas.microsoft.com/office/powerpoint/2010/main" val="1575587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29B863-2076-7347-9159-F52F2A0F7357}" type="slidenum">
              <a:rPr lang="en-US"/>
              <a:pPr>
                <a:defRPr/>
              </a:pPr>
              <a:t>‹#›</a:t>
            </a:fld>
            <a:endParaRPr lang="en-US"/>
          </a:p>
        </p:txBody>
      </p:sp>
    </p:spTree>
    <p:extLst>
      <p:ext uri="{BB962C8B-B14F-4D97-AF65-F5344CB8AC3E}">
        <p14:creationId xmlns:p14="http://schemas.microsoft.com/office/powerpoint/2010/main" val="156108215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A1B072-CAC0-664E-8D3A-186DB31AC587}" type="slidenum">
              <a:rPr lang="en-US"/>
              <a:pPr>
                <a:defRPr/>
              </a:pPr>
              <a:t>‹#›</a:t>
            </a:fld>
            <a:endParaRPr lang="en-US"/>
          </a:p>
        </p:txBody>
      </p:sp>
    </p:spTree>
    <p:extLst>
      <p:ext uri="{BB962C8B-B14F-4D97-AF65-F5344CB8AC3E}">
        <p14:creationId xmlns:p14="http://schemas.microsoft.com/office/powerpoint/2010/main" val="43206406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D01B48-D1CF-0249-BA98-C80DA25B9793}" type="slidenum">
              <a:rPr lang="en-US"/>
              <a:pPr>
                <a:defRPr/>
              </a:pPr>
              <a:t>‹#›</a:t>
            </a:fld>
            <a:endParaRPr lang="en-US"/>
          </a:p>
        </p:txBody>
      </p:sp>
    </p:spTree>
    <p:extLst>
      <p:ext uri="{BB962C8B-B14F-4D97-AF65-F5344CB8AC3E}">
        <p14:creationId xmlns:p14="http://schemas.microsoft.com/office/powerpoint/2010/main" val="226987011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BFBF93-46ED-FB46-914A-53FA26C50F61}" type="slidenum">
              <a:rPr lang="en-US"/>
              <a:pPr>
                <a:defRPr/>
              </a:pPr>
              <a:t>‹#›</a:t>
            </a:fld>
            <a:endParaRPr lang="en-US"/>
          </a:p>
        </p:txBody>
      </p:sp>
    </p:spTree>
    <p:extLst>
      <p:ext uri="{BB962C8B-B14F-4D97-AF65-F5344CB8AC3E}">
        <p14:creationId xmlns:p14="http://schemas.microsoft.com/office/powerpoint/2010/main" val="299054103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9244DF-8C85-9C49-BE15-B7FF471C7EF8}" type="slidenum">
              <a:rPr lang="en-US"/>
              <a:pPr>
                <a:defRPr/>
              </a:pPr>
              <a:t>‹#›</a:t>
            </a:fld>
            <a:endParaRPr lang="en-US"/>
          </a:p>
        </p:txBody>
      </p:sp>
    </p:spTree>
    <p:extLst>
      <p:ext uri="{BB962C8B-B14F-4D97-AF65-F5344CB8AC3E}">
        <p14:creationId xmlns:p14="http://schemas.microsoft.com/office/powerpoint/2010/main" val="398516176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DE7FA55-3A5B-8D47-A81F-A275388D3115}" type="slidenum">
              <a:rPr lang="en-US"/>
              <a:pPr>
                <a:defRPr/>
              </a:pPr>
              <a:t>‹#›</a:t>
            </a:fld>
            <a:endParaRPr lang="en-US"/>
          </a:p>
        </p:txBody>
      </p:sp>
    </p:spTree>
    <p:extLst>
      <p:ext uri="{BB962C8B-B14F-4D97-AF65-F5344CB8AC3E}">
        <p14:creationId xmlns:p14="http://schemas.microsoft.com/office/powerpoint/2010/main" val="255633873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3224E10-3C61-264E-9295-C8CEC535EB58}" type="slidenum">
              <a:rPr lang="en-US"/>
              <a:pPr>
                <a:defRPr/>
              </a:pPr>
              <a:t>‹#›</a:t>
            </a:fld>
            <a:endParaRPr lang="en-US"/>
          </a:p>
        </p:txBody>
      </p:sp>
    </p:spTree>
    <p:extLst>
      <p:ext uri="{BB962C8B-B14F-4D97-AF65-F5344CB8AC3E}">
        <p14:creationId xmlns:p14="http://schemas.microsoft.com/office/powerpoint/2010/main" val="38526734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5273CE-5B19-324C-97CC-DABE70D5DD92}" type="slidenum">
              <a:rPr lang="en-US"/>
              <a:pPr>
                <a:defRPr/>
              </a:pPr>
              <a:t>‹#›</a:t>
            </a:fld>
            <a:endParaRPr lang="en-US"/>
          </a:p>
        </p:txBody>
      </p:sp>
    </p:spTree>
    <p:extLst>
      <p:ext uri="{BB962C8B-B14F-4D97-AF65-F5344CB8AC3E}">
        <p14:creationId xmlns:p14="http://schemas.microsoft.com/office/powerpoint/2010/main" val="3683277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804228F-240C-F94A-BF0A-199D3E03029F}" type="slidenum">
              <a:rPr lang="en-US"/>
              <a:pPr>
                <a:defRPr/>
              </a:pPr>
              <a:t>‹#›</a:t>
            </a:fld>
            <a:endParaRPr lang="en-US"/>
          </a:p>
        </p:txBody>
      </p:sp>
    </p:spTree>
    <p:extLst>
      <p:ext uri="{BB962C8B-B14F-4D97-AF65-F5344CB8AC3E}">
        <p14:creationId xmlns:p14="http://schemas.microsoft.com/office/powerpoint/2010/main" val="223902103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37EC09-E99E-B34C-AE3A-248D2F449C3A}" type="slidenum">
              <a:rPr lang="en-US"/>
              <a:pPr>
                <a:defRPr/>
              </a:pPr>
              <a:t>‹#›</a:t>
            </a:fld>
            <a:endParaRPr lang="en-US"/>
          </a:p>
        </p:txBody>
      </p:sp>
    </p:spTree>
    <p:extLst>
      <p:ext uri="{BB962C8B-B14F-4D97-AF65-F5344CB8AC3E}">
        <p14:creationId xmlns:p14="http://schemas.microsoft.com/office/powerpoint/2010/main" val="146638539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D4C05A2-09FD-E143-A658-2D819E9B7E86}" type="slidenum">
              <a:rPr lang="en-US"/>
              <a:pPr>
                <a:defRPr/>
              </a:pPr>
              <a:t>‹#›</a:t>
            </a:fld>
            <a:endParaRPr lang="en-US"/>
          </a:p>
        </p:txBody>
      </p:sp>
    </p:spTree>
    <p:extLst>
      <p:ext uri="{BB962C8B-B14F-4D97-AF65-F5344CB8AC3E}">
        <p14:creationId xmlns:p14="http://schemas.microsoft.com/office/powerpoint/2010/main" val="22678135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780795E9-D2D2-1C4E-9985-3853E047774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4400">
          <a:solidFill>
            <a:schemeClr val="bg1"/>
          </a:solidFill>
          <a:latin typeface="+mj-lt"/>
          <a:ea typeface="+mj-ea"/>
          <a:cs typeface="ヒラギノ角ゴ Pro W3" charset="0"/>
        </a:defRPr>
      </a:lvl1pPr>
      <a:lvl2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2pPr>
      <a:lvl3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3pPr>
      <a:lvl4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4pPr>
      <a:lvl5pPr algn="ctr" rtl="0" eaLnBrk="0" fontAlgn="base" hangingPunct="0">
        <a:spcBef>
          <a:spcPct val="0"/>
        </a:spcBef>
        <a:spcAft>
          <a:spcPct val="0"/>
        </a:spcAft>
        <a:defRPr sz="4400">
          <a:solidFill>
            <a:schemeClr val="bg1"/>
          </a:solidFill>
          <a:latin typeface="Times" charset="0"/>
          <a:ea typeface="ヒラギノ角ゴ Pro W3" charset="0"/>
          <a:cs typeface="ヒラギノ角ゴ Pro W3" charset="0"/>
        </a:defRPr>
      </a:lvl5pPr>
      <a:lvl6pPr marL="457200" algn="ctr" rtl="0" eaLnBrk="0" fontAlgn="base" hangingPunct="0">
        <a:spcBef>
          <a:spcPct val="0"/>
        </a:spcBef>
        <a:spcAft>
          <a:spcPct val="0"/>
        </a:spcAft>
        <a:defRPr sz="4400">
          <a:solidFill>
            <a:schemeClr val="bg1"/>
          </a:solidFill>
          <a:latin typeface="Times" charset="0"/>
          <a:ea typeface="ヒラギノ角ゴ Pro W3" charset="0"/>
        </a:defRPr>
      </a:lvl6pPr>
      <a:lvl7pPr marL="914400" algn="ctr" rtl="0" eaLnBrk="0" fontAlgn="base" hangingPunct="0">
        <a:spcBef>
          <a:spcPct val="0"/>
        </a:spcBef>
        <a:spcAft>
          <a:spcPct val="0"/>
        </a:spcAft>
        <a:defRPr sz="4400">
          <a:solidFill>
            <a:schemeClr val="bg1"/>
          </a:solidFill>
          <a:latin typeface="Times" charset="0"/>
          <a:ea typeface="ヒラギノ角ゴ Pro W3" charset="0"/>
        </a:defRPr>
      </a:lvl7pPr>
      <a:lvl8pPr marL="1371600" algn="ctr" rtl="0" eaLnBrk="0" fontAlgn="base" hangingPunct="0">
        <a:spcBef>
          <a:spcPct val="0"/>
        </a:spcBef>
        <a:spcAft>
          <a:spcPct val="0"/>
        </a:spcAft>
        <a:defRPr sz="4400">
          <a:solidFill>
            <a:schemeClr val="bg1"/>
          </a:solidFill>
          <a:latin typeface="Times" charset="0"/>
          <a:ea typeface="ヒラギノ角ゴ Pro W3" charset="0"/>
        </a:defRPr>
      </a:lvl8pPr>
      <a:lvl9pPr marL="1828800" algn="ctr" rtl="0" eaLnBrk="0" fontAlgn="base" hangingPunct="0">
        <a:spcBef>
          <a:spcPct val="0"/>
        </a:spcBef>
        <a:spcAft>
          <a:spcPct val="0"/>
        </a:spcAft>
        <a:defRPr sz="4400">
          <a:solidFill>
            <a:schemeClr val="bg1"/>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ヒラギノ角ゴ Pro W3" charset="0"/>
        </a:defRPr>
      </a:lvl1pPr>
      <a:lvl2pPr marL="742950" indent="-285750" algn="l" rtl="0" eaLnBrk="0" fontAlgn="base" hangingPunct="0">
        <a:spcBef>
          <a:spcPct val="20000"/>
        </a:spcBef>
        <a:spcAft>
          <a:spcPct val="0"/>
        </a:spcAft>
        <a:buChar char="–"/>
        <a:defRPr sz="2800">
          <a:solidFill>
            <a:schemeClr val="bg1"/>
          </a:solidFill>
          <a:latin typeface="+mn-lt"/>
          <a:ea typeface="+mn-ea"/>
          <a:cs typeface="ヒラギノ角ゴ Pro W3" charset="0"/>
        </a:defRPr>
      </a:lvl2pPr>
      <a:lvl3pPr marL="1143000" indent="-228600" algn="l" rtl="0" eaLnBrk="0" fontAlgn="base" hangingPunct="0">
        <a:spcBef>
          <a:spcPct val="20000"/>
        </a:spcBef>
        <a:spcAft>
          <a:spcPct val="0"/>
        </a:spcAft>
        <a:buChar char="•"/>
        <a:defRPr sz="2400">
          <a:solidFill>
            <a:schemeClr val="bg1"/>
          </a:solidFill>
          <a:latin typeface="+mn-lt"/>
          <a:ea typeface="+mn-ea"/>
          <a:cs typeface="ヒラギノ角ゴ Pro W3" charset="0"/>
        </a:defRPr>
      </a:lvl3pPr>
      <a:lvl4pPr marL="16002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4pPr>
      <a:lvl5pPr marL="2057400" indent="-228600" algn="l" rtl="0" eaLnBrk="0" fontAlgn="base" hangingPunct="0">
        <a:spcBef>
          <a:spcPct val="20000"/>
        </a:spcBef>
        <a:spcAft>
          <a:spcPct val="0"/>
        </a:spcAft>
        <a:buChar char="»"/>
        <a:defRPr sz="2000">
          <a:solidFill>
            <a:schemeClr val="bg1"/>
          </a:solidFill>
          <a:latin typeface="+mn-lt"/>
          <a:ea typeface="+mn-ea"/>
          <a:cs typeface="ヒラギノ角ゴ Pro W3" charset="0"/>
        </a:defRPr>
      </a:lvl5pPr>
      <a:lvl6pPr marL="2514600" indent="-228600" algn="l" rtl="0" eaLnBrk="0" fontAlgn="base" hangingPunct="0">
        <a:spcBef>
          <a:spcPct val="20000"/>
        </a:spcBef>
        <a:spcAft>
          <a:spcPct val="0"/>
        </a:spcAft>
        <a:buChar char="»"/>
        <a:defRPr sz="2000">
          <a:solidFill>
            <a:schemeClr val="bg1"/>
          </a:solidFill>
          <a:latin typeface="+mn-lt"/>
          <a:ea typeface="+mn-ea"/>
        </a:defRPr>
      </a:lvl6pPr>
      <a:lvl7pPr marL="2971800" indent="-228600" algn="l" rtl="0" eaLnBrk="0" fontAlgn="base" hangingPunct="0">
        <a:spcBef>
          <a:spcPct val="20000"/>
        </a:spcBef>
        <a:spcAft>
          <a:spcPct val="0"/>
        </a:spcAft>
        <a:buChar char="»"/>
        <a:defRPr sz="2000">
          <a:solidFill>
            <a:schemeClr val="bg1"/>
          </a:solidFill>
          <a:latin typeface="+mn-lt"/>
          <a:ea typeface="+mn-ea"/>
        </a:defRPr>
      </a:lvl7pPr>
      <a:lvl8pPr marL="3429000" indent="-228600" algn="l" rtl="0" eaLnBrk="0" fontAlgn="base" hangingPunct="0">
        <a:spcBef>
          <a:spcPct val="20000"/>
        </a:spcBef>
        <a:spcAft>
          <a:spcPct val="0"/>
        </a:spcAft>
        <a:buChar char="»"/>
        <a:defRPr sz="2000">
          <a:solidFill>
            <a:schemeClr val="bg1"/>
          </a:solidFill>
          <a:latin typeface="+mn-lt"/>
          <a:ea typeface="+mn-ea"/>
        </a:defRPr>
      </a:lvl8pPr>
      <a:lvl9pPr marL="3886200" indent="-228600" algn="l" rtl="0" eaLnBrk="0" fontAlgn="base" hangingPunct="0">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1A16A0-114D-879A-9383-7B1986A5AAB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1076507597"/>
      </p:ext>
    </p:extLst>
  </p:cSld>
  <p:clrMapOvr>
    <a:masterClrMapping/>
  </p:clrMapOvr>
  <p:transition advClick="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B35B7B4-2971-E9D9-3F77-CD4BD0E7D12C}"/>
              </a:ext>
            </a:extLst>
          </p:cNvPr>
          <p:cNvSpPr>
            <a:spLocks noGrp="1" noChangeArrowheads="1"/>
          </p:cNvSpPr>
          <p:nvPr>
            <p:ph type="title"/>
          </p:nvPr>
        </p:nvSpPr>
        <p:spPr>
          <a:xfrm>
            <a:off x="533400" y="2492375"/>
            <a:ext cx="8077200" cy="1143000"/>
          </a:xfrm>
        </p:spPr>
        <p:txBody>
          <a:bodyPr/>
          <a:lstStyle/>
          <a:p>
            <a:r>
              <a:rPr lang="en-CA" altLang="en-US" sz="3200"/>
              <a:t>All my attempts to be satisfied</a:t>
            </a:r>
            <a:br>
              <a:rPr lang="en-CA" altLang="en-US" sz="3200"/>
            </a:br>
            <a:r>
              <a:rPr lang="en-CA" altLang="en-US" sz="3200"/>
              <a:t>Were vain and empty</a:t>
            </a:r>
            <a:br>
              <a:rPr lang="en-CA" altLang="en-US" sz="3200"/>
            </a:br>
            <a:r>
              <a:rPr lang="en-CA" altLang="en-US" sz="3200"/>
              <a:t>Until the moment You rescued me</a:t>
            </a:r>
            <a:br>
              <a:rPr lang="en-CA" altLang="en-US" sz="3200"/>
            </a:br>
            <a:r>
              <a:rPr lang="en-CA" altLang="en-US" sz="3200"/>
              <a:t>And Your love filled me</a:t>
            </a:r>
            <a:br>
              <a:rPr lang="en-CA" altLang="en-US" sz="3200"/>
            </a:br>
            <a:br>
              <a:rPr lang="en-CA" altLang="en-US" sz="3200"/>
            </a:br>
            <a:r>
              <a:rPr lang="en-CA" altLang="en-US" sz="3200"/>
              <a:t>My soul sings</a:t>
            </a:r>
            <a:br>
              <a:rPr lang="en-CA" altLang="en-US" sz="3200"/>
            </a:br>
            <a:r>
              <a:rPr lang="en-CA" altLang="en-US" sz="3200"/>
              <a:t>Now my soul sings</a:t>
            </a:r>
            <a:endParaRPr lang="en-US" altLang="en-US" sz="3200">
              <a:ea typeface="Times" panose="02020603050405020304" pitchFamily="-112" charset="0"/>
              <a:cs typeface="Times" panose="02020603050405020304" pitchFamily="-112" charset="0"/>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A9370F4-5928-A1EE-EDA4-79F0B8FDA633}"/>
              </a:ext>
            </a:extLst>
          </p:cNvPr>
          <p:cNvSpPr>
            <a:spLocks noGrp="1" noChangeArrowheads="1"/>
          </p:cNvSpPr>
          <p:nvPr>
            <p:ph type="title"/>
          </p:nvPr>
        </p:nvSpPr>
        <p:spPr>
          <a:xfrm>
            <a:off x="381000" y="2708275"/>
            <a:ext cx="8458200" cy="1143000"/>
          </a:xfrm>
        </p:spPr>
        <p:txBody>
          <a:bodyPr/>
          <a:lstStyle/>
          <a:p>
            <a:r>
              <a:rPr lang="en-CA" altLang="en-US" sz="3200"/>
              <a:t>What blessed assurance</a:t>
            </a:r>
            <a:br>
              <a:rPr lang="en-CA" altLang="en-US" sz="3200"/>
            </a:br>
            <a:r>
              <a:rPr lang="en-CA" altLang="en-US" sz="3200"/>
              <a:t>I've found in You</a:t>
            </a:r>
            <a:br>
              <a:rPr lang="en-CA" altLang="en-US" sz="3200"/>
            </a:br>
            <a:r>
              <a:rPr lang="en-CA" altLang="en-US" sz="3200"/>
              <a:t>I've found in You</a:t>
            </a:r>
            <a:br>
              <a:rPr lang="en-CA" altLang="en-US" sz="3200"/>
            </a:br>
            <a:r>
              <a:rPr lang="en-CA" altLang="en-US" sz="3200"/>
              <a:t>I won't be shaken I will not be moved</a:t>
            </a:r>
            <a:br>
              <a:rPr lang="en-CA" altLang="en-US" sz="3200"/>
            </a:br>
            <a:br>
              <a:rPr lang="en-CA" altLang="en-US" sz="3200"/>
            </a:br>
            <a:r>
              <a:rPr lang="en-CA" altLang="en-US" sz="3200"/>
              <a:t>How steadfast Your strong hand</a:t>
            </a:r>
            <a:br>
              <a:rPr lang="en-CA" altLang="en-US" sz="3200"/>
            </a:br>
            <a:r>
              <a:rPr lang="en-CA" altLang="en-US" sz="3200"/>
              <a:t>Is keeping me</a:t>
            </a:r>
            <a:br>
              <a:rPr lang="en-CA" altLang="en-US" sz="3200"/>
            </a:br>
            <a:r>
              <a:rPr lang="en-CA" altLang="en-US" sz="3200"/>
              <a:t>Is keeping me</a:t>
            </a:r>
            <a:br>
              <a:rPr lang="en-CA" altLang="en-US" sz="3200"/>
            </a:br>
            <a:r>
              <a:rPr lang="en-CA" altLang="en-US" sz="3200"/>
              <a:t>I won't be shaken I will not be moved</a:t>
            </a:r>
            <a:br>
              <a:rPr lang="en-CA" altLang="en-US" sz="3200"/>
            </a:br>
            <a:r>
              <a:rPr lang="en-CA" altLang="en-US" sz="3200"/>
              <a:t>O blessed assurance</a:t>
            </a:r>
            <a:endParaRPr lang="en-US" altLang="en-US" sz="320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040AE194-3309-8919-B889-42CA15B1AD73}"/>
              </a:ext>
            </a:extLst>
          </p:cNvPr>
          <p:cNvSpPr>
            <a:spLocks noGrp="1" noChangeArrowheads="1"/>
          </p:cNvSpPr>
          <p:nvPr>
            <p:ph type="title"/>
          </p:nvPr>
        </p:nvSpPr>
        <p:spPr>
          <a:xfrm>
            <a:off x="381000" y="2514600"/>
            <a:ext cx="8458200" cy="1143000"/>
          </a:xfrm>
        </p:spPr>
        <p:txBody>
          <a:bodyPr/>
          <a:lstStyle/>
          <a:p>
            <a:r>
              <a:rPr lang="en-CA" altLang="en-US" sz="3200"/>
              <a:t>No other love that I've ever known</a:t>
            </a:r>
            <a:br>
              <a:rPr lang="en-CA" altLang="en-US" sz="3200"/>
            </a:br>
            <a:r>
              <a:rPr lang="en-CA" altLang="en-US" sz="3200"/>
              <a:t>Compares to You, God</a:t>
            </a:r>
            <a:br>
              <a:rPr lang="en-CA" altLang="en-US" sz="3200"/>
            </a:br>
            <a:r>
              <a:rPr lang="en-CA" altLang="en-US" sz="3200"/>
              <a:t>No other love that I've ever found</a:t>
            </a:r>
            <a:br>
              <a:rPr lang="en-CA" altLang="en-US" sz="3200"/>
            </a:br>
            <a:r>
              <a:rPr lang="en-CA" altLang="en-US" sz="3200"/>
              <a:t>Has done what You've done</a:t>
            </a:r>
            <a:br>
              <a:rPr lang="en-CA" altLang="en-US" sz="3200"/>
            </a:br>
            <a:br>
              <a:rPr lang="en-CA" altLang="en-US" sz="3200"/>
            </a:br>
            <a:r>
              <a:rPr lang="en-CA" altLang="en-US" sz="3200"/>
              <a:t>My soul sings</a:t>
            </a:r>
            <a:br>
              <a:rPr lang="en-CA" altLang="en-US" sz="3200"/>
            </a:br>
            <a:r>
              <a:rPr lang="en-CA" altLang="en-US" sz="3200"/>
              <a:t>Now my soul sings</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62EF3791-8C6A-CA0A-86C7-92F7F6EFC444}"/>
              </a:ext>
            </a:extLst>
          </p:cNvPr>
          <p:cNvSpPr>
            <a:spLocks noGrp="1" noChangeArrowheads="1"/>
          </p:cNvSpPr>
          <p:nvPr>
            <p:ph type="title"/>
          </p:nvPr>
        </p:nvSpPr>
        <p:spPr>
          <a:xfrm>
            <a:off x="381000" y="2636838"/>
            <a:ext cx="8458200" cy="1143000"/>
          </a:xfrm>
        </p:spPr>
        <p:txBody>
          <a:bodyPr/>
          <a:lstStyle/>
          <a:p>
            <a:r>
              <a:rPr lang="en-CA" altLang="en-US" sz="3200"/>
              <a:t>What blessed assurance</a:t>
            </a:r>
            <a:br>
              <a:rPr lang="en-CA" altLang="en-US" sz="3200"/>
            </a:br>
            <a:r>
              <a:rPr lang="en-CA" altLang="en-US" sz="3200"/>
              <a:t>I've found in You</a:t>
            </a:r>
            <a:br>
              <a:rPr lang="en-CA" altLang="en-US" sz="3200"/>
            </a:br>
            <a:r>
              <a:rPr lang="en-CA" altLang="en-US" sz="3200"/>
              <a:t>I've found in You</a:t>
            </a:r>
            <a:br>
              <a:rPr lang="en-CA" altLang="en-US" sz="3200"/>
            </a:br>
            <a:r>
              <a:rPr lang="en-CA" altLang="en-US" sz="3200"/>
              <a:t>I won't be shaken I will not be moved</a:t>
            </a:r>
            <a:br>
              <a:rPr lang="en-CA" altLang="en-US" sz="3200"/>
            </a:br>
            <a:br>
              <a:rPr lang="en-CA" altLang="en-US" sz="3200"/>
            </a:br>
            <a:r>
              <a:rPr lang="en-CA" altLang="en-US" sz="3200"/>
              <a:t>How steadfast Your strong hand</a:t>
            </a:r>
            <a:br>
              <a:rPr lang="en-CA" altLang="en-US" sz="3200"/>
            </a:br>
            <a:r>
              <a:rPr lang="en-CA" altLang="en-US" sz="3200"/>
              <a:t>Is keeping me</a:t>
            </a:r>
            <a:br>
              <a:rPr lang="en-CA" altLang="en-US" sz="3200"/>
            </a:br>
            <a:r>
              <a:rPr lang="en-CA" altLang="en-US" sz="3200"/>
              <a:t>Is keeping me</a:t>
            </a:r>
            <a:br>
              <a:rPr lang="en-CA" altLang="en-US" sz="3200"/>
            </a:br>
            <a:r>
              <a:rPr lang="en-CA" altLang="en-US" sz="3200"/>
              <a:t>I won't be shaken I will not be moved</a:t>
            </a:r>
            <a:br>
              <a:rPr lang="en-CA" altLang="en-US" sz="3200"/>
            </a:br>
            <a:r>
              <a:rPr lang="en-CA" altLang="en-US" sz="3200"/>
              <a:t>O blessed assurance</a:t>
            </a:r>
            <a:endParaRPr lang="en-US" altLang="en-US" sz="320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ABF178C-495D-0E8A-63B5-EE492C80501F}"/>
              </a:ext>
            </a:extLst>
          </p:cNvPr>
          <p:cNvSpPr>
            <a:spLocks noGrp="1" noChangeArrowheads="1"/>
          </p:cNvSpPr>
          <p:nvPr>
            <p:ph type="title"/>
          </p:nvPr>
        </p:nvSpPr>
        <p:spPr>
          <a:xfrm>
            <a:off x="381000" y="2514600"/>
            <a:ext cx="8458200" cy="1143000"/>
          </a:xfrm>
        </p:spPr>
        <p:txBody>
          <a:bodyPr/>
          <a:lstStyle/>
          <a:p>
            <a:r>
              <a:rPr lang="en-CA" altLang="en-US" sz="3200"/>
              <a:t>Ever my anchor</a:t>
            </a:r>
            <a:br>
              <a:rPr lang="en-CA" altLang="en-US" sz="3200"/>
            </a:br>
            <a:r>
              <a:rPr lang="en-CA" altLang="en-US" sz="3200"/>
              <a:t>Ever my strength</a:t>
            </a:r>
            <a:br>
              <a:rPr lang="en-CA" altLang="en-US" sz="3200"/>
            </a:br>
            <a:r>
              <a:rPr lang="en-CA" altLang="en-US" sz="3200"/>
              <a:t>Ever my portion</a:t>
            </a:r>
            <a:br>
              <a:rPr lang="en-CA" altLang="en-US" sz="3200"/>
            </a:br>
            <a:r>
              <a:rPr lang="en-CA" altLang="en-US" sz="3200"/>
              <a:t>And all I need</a:t>
            </a:r>
            <a:br>
              <a:rPr lang="en-CA" altLang="en-US" sz="3200"/>
            </a:br>
            <a:br>
              <a:rPr lang="en-CA" altLang="en-US" sz="3200"/>
            </a:br>
            <a:r>
              <a:rPr lang="en-CA" altLang="en-US" sz="3200"/>
              <a:t>Ever my healing</a:t>
            </a:r>
            <a:br>
              <a:rPr lang="en-CA" altLang="en-US" sz="3200"/>
            </a:br>
            <a:r>
              <a:rPr lang="en-CA" altLang="en-US" sz="3200"/>
              <a:t>Ever my hope</a:t>
            </a:r>
            <a:br>
              <a:rPr lang="en-CA" altLang="en-US" sz="3200"/>
            </a:br>
            <a:r>
              <a:rPr lang="en-CA" altLang="en-US" sz="3200"/>
              <a:t>Ever the truth that leads me home</a:t>
            </a:r>
            <a:br>
              <a:rPr lang="en-CA" altLang="en-US" sz="3200"/>
            </a:br>
            <a:r>
              <a:rPr lang="en-CA" altLang="en-US" sz="3200"/>
              <a:t>That leads me home</a:t>
            </a:r>
            <a:endParaRPr lang="en-US" altLang="en-US" sz="320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F79FCD3-7036-16E9-CAF7-E1805A99F7B0}"/>
              </a:ext>
            </a:extLst>
          </p:cNvPr>
          <p:cNvSpPr>
            <a:spLocks noGrp="1" noChangeArrowheads="1"/>
          </p:cNvSpPr>
          <p:nvPr>
            <p:ph type="title"/>
          </p:nvPr>
        </p:nvSpPr>
        <p:spPr>
          <a:xfrm>
            <a:off x="381000" y="2514600"/>
            <a:ext cx="8458200" cy="1143000"/>
          </a:xfrm>
        </p:spPr>
        <p:txBody>
          <a:bodyPr/>
          <a:lstStyle/>
          <a:p>
            <a:r>
              <a:rPr lang="en-CA" altLang="en-US" sz="3200"/>
              <a:t>What blessed assurance</a:t>
            </a:r>
            <a:br>
              <a:rPr lang="en-CA" altLang="en-US" sz="3200"/>
            </a:br>
            <a:r>
              <a:rPr lang="en-CA" altLang="en-US" sz="3200"/>
              <a:t>I've found in You</a:t>
            </a:r>
            <a:br>
              <a:rPr lang="en-CA" altLang="en-US" sz="3200"/>
            </a:br>
            <a:r>
              <a:rPr lang="en-CA" altLang="en-US" sz="3200"/>
              <a:t>I've found in You</a:t>
            </a:r>
            <a:br>
              <a:rPr lang="en-CA" altLang="en-US" sz="3200"/>
            </a:br>
            <a:r>
              <a:rPr lang="en-CA" altLang="en-US" sz="3200"/>
              <a:t>I won't be shaken I will not be moved</a:t>
            </a:r>
            <a:br>
              <a:rPr lang="en-CA" altLang="en-US" sz="3200"/>
            </a:br>
            <a:br>
              <a:rPr lang="en-CA" altLang="en-US" sz="3200"/>
            </a:br>
            <a:r>
              <a:rPr lang="en-CA" altLang="en-US" sz="3200"/>
              <a:t>How steadfast Your strong hand</a:t>
            </a:r>
            <a:br>
              <a:rPr lang="en-CA" altLang="en-US" sz="3200"/>
            </a:br>
            <a:r>
              <a:rPr lang="en-CA" altLang="en-US" sz="3200"/>
              <a:t>Is keeping me</a:t>
            </a:r>
            <a:br>
              <a:rPr lang="en-CA" altLang="en-US" sz="3200"/>
            </a:br>
            <a:r>
              <a:rPr lang="en-CA" altLang="en-US" sz="3200"/>
              <a:t>Is keeping me</a:t>
            </a:r>
            <a:br>
              <a:rPr lang="en-CA" altLang="en-US" sz="3200"/>
            </a:br>
            <a:r>
              <a:rPr lang="en-CA" altLang="en-US" sz="3200"/>
              <a:t>I won't be shaken I will not be moved</a:t>
            </a:r>
            <a:endParaRPr lang="en-US" altLang="en-US" sz="320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550613ED-1549-8EF3-881C-8DB5DE167C6B}"/>
              </a:ext>
            </a:extLst>
          </p:cNvPr>
          <p:cNvSpPr>
            <a:spLocks noGrp="1" noChangeArrowheads="1"/>
          </p:cNvSpPr>
          <p:nvPr>
            <p:ph type="title"/>
          </p:nvPr>
        </p:nvSpPr>
        <p:spPr>
          <a:xfrm>
            <a:off x="381000" y="2636838"/>
            <a:ext cx="8458200" cy="1143000"/>
          </a:xfrm>
        </p:spPr>
        <p:txBody>
          <a:bodyPr/>
          <a:lstStyle/>
          <a:p>
            <a:r>
              <a:rPr lang="en-CA" altLang="en-US" sz="3200"/>
              <a:t>What blessed assurance</a:t>
            </a:r>
            <a:br>
              <a:rPr lang="en-CA" altLang="en-US" sz="3200"/>
            </a:br>
            <a:r>
              <a:rPr lang="en-CA" altLang="en-US" sz="3200"/>
              <a:t>I've found in You</a:t>
            </a:r>
            <a:br>
              <a:rPr lang="en-CA" altLang="en-US" sz="3200"/>
            </a:br>
            <a:r>
              <a:rPr lang="en-CA" altLang="en-US" sz="3200"/>
              <a:t>I've found in You</a:t>
            </a:r>
            <a:br>
              <a:rPr lang="en-CA" altLang="en-US" sz="3200"/>
            </a:br>
            <a:r>
              <a:rPr lang="en-CA" altLang="en-US" sz="3200"/>
              <a:t>I won't be shaken I will not be moved</a:t>
            </a:r>
            <a:br>
              <a:rPr lang="en-CA" altLang="en-US" sz="3200"/>
            </a:br>
            <a:br>
              <a:rPr lang="en-CA" altLang="en-US" sz="3200"/>
            </a:br>
            <a:r>
              <a:rPr lang="en-CA" altLang="en-US" sz="3200"/>
              <a:t>How steadfast Your strong hand</a:t>
            </a:r>
            <a:br>
              <a:rPr lang="en-CA" altLang="en-US" sz="3200"/>
            </a:br>
            <a:r>
              <a:rPr lang="en-CA" altLang="en-US" sz="3200"/>
              <a:t>Is keeping me</a:t>
            </a:r>
            <a:br>
              <a:rPr lang="en-CA" altLang="en-US" sz="3200"/>
            </a:br>
            <a:r>
              <a:rPr lang="en-CA" altLang="en-US" sz="3200"/>
              <a:t>Is keeping me</a:t>
            </a:r>
            <a:br>
              <a:rPr lang="en-CA" altLang="en-US" sz="3200"/>
            </a:br>
            <a:r>
              <a:rPr lang="en-CA" altLang="en-US" sz="3200"/>
              <a:t>I won't be shaken I will not be moved</a:t>
            </a:r>
            <a:br>
              <a:rPr lang="en-CA" altLang="en-US" sz="3200"/>
            </a:br>
            <a:r>
              <a:rPr lang="en-CA" altLang="en-US" sz="3200"/>
              <a:t>O blessed assurance</a:t>
            </a:r>
            <a:endParaRPr lang="en-US" altLang="en-US" sz="320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5DDA4-2F31-9448-8B71-23297D6A0255}"/>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6B780592-BF95-DDE3-2621-0BE5C158406C}"/>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22A7C8C1-D548-3251-8E14-2148B4F5D7D7}"/>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3531257289"/>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E840B-057A-EB1B-824B-63988FF7B80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285501D-0932-5C00-F7F5-0B6FAD681C58}"/>
              </a:ext>
            </a:extLst>
          </p:cNvPr>
          <p:cNvPicPr>
            <a:picLocks noChangeAspect="1"/>
          </p:cNvPicPr>
          <p:nvPr/>
        </p:nvPicPr>
        <p:blipFill>
          <a:blip r:embed="rId3"/>
          <a:stretch>
            <a:fillRect/>
          </a:stretch>
        </p:blipFill>
        <p:spPr>
          <a:xfrm>
            <a:off x="1828800" y="2133600"/>
            <a:ext cx="5486400" cy="1765300"/>
          </a:xfrm>
          <a:prstGeom prst="rect">
            <a:avLst/>
          </a:prstGeom>
        </p:spPr>
      </p:pic>
    </p:spTree>
    <p:extLst>
      <p:ext uri="{BB962C8B-B14F-4D97-AF65-F5344CB8AC3E}">
        <p14:creationId xmlns:p14="http://schemas.microsoft.com/office/powerpoint/2010/main" val="2287279652"/>
      </p:ext>
    </p:extLst>
  </p:cSld>
  <p:clrMapOvr>
    <a:masterClrMapping/>
  </p:clrMapOvr>
  <p:transition advClick="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45826-BB3D-EE4F-56CB-29BAF6D5EFA7}"/>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761B4C47-F584-FE09-F61E-8935E782F1C0}"/>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E312B0F6-3EE1-A7C8-A77F-0A0726B22438}"/>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279732737"/>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5F49A0A-D4CC-C2D1-018C-A446AEC1F39D}"/>
              </a:ext>
            </a:extLst>
          </p:cNvPr>
          <p:cNvSpPr>
            <a:spLocks noGrp="1" noChangeArrowheads="1"/>
          </p:cNvSpPr>
          <p:nvPr>
            <p:ph type="ctrTitle"/>
          </p:nvPr>
        </p:nvSpPr>
        <p:spPr>
          <a:xfrm>
            <a:off x="685800" y="2286000"/>
            <a:ext cx="7772400" cy="1143000"/>
          </a:xfrm>
        </p:spPr>
        <p:txBody>
          <a:bodyPr anchor="ctr"/>
          <a:lstStyle/>
          <a:p>
            <a:r>
              <a:rPr lang="en-US" altLang="en-US" b="1">
                <a:latin typeface="Times New Roman" panose="02020603050405020304" pitchFamily="18" charset="0"/>
              </a:rPr>
              <a:t>COME, THOU FOUNT OF</a:t>
            </a:r>
            <a:br>
              <a:rPr lang="en-US" altLang="en-US" b="1">
                <a:latin typeface="Times New Roman" panose="02020603050405020304" pitchFamily="18" charset="0"/>
              </a:rPr>
            </a:br>
            <a:r>
              <a:rPr lang="en-US" altLang="en-US" b="1">
                <a:latin typeface="Times New Roman" panose="02020603050405020304" pitchFamily="18" charset="0"/>
              </a:rPr>
              <a:t> EVERY BLESSING</a:t>
            </a:r>
          </a:p>
        </p:txBody>
      </p:sp>
      <p:sp>
        <p:nvSpPr>
          <p:cNvPr id="3075" name="Rectangle 3">
            <a:extLst>
              <a:ext uri="{FF2B5EF4-FFF2-40B4-BE49-F238E27FC236}">
                <a16:creationId xmlns:a16="http://schemas.microsoft.com/office/drawing/2014/main" id="{9F430EC2-6716-818E-1EB2-DA02E09C4F2C}"/>
              </a:ext>
            </a:extLst>
          </p:cNvPr>
          <p:cNvSpPr>
            <a:spLocks noGrp="1" noChangeArrowheads="1"/>
          </p:cNvSpPr>
          <p:nvPr>
            <p:ph type="subTitle" idx="1"/>
          </p:nvPr>
        </p:nvSpPr>
        <p:spPr>
          <a:xfrm>
            <a:off x="1371600" y="4876800"/>
            <a:ext cx="6400800" cy="1752600"/>
          </a:xfrm>
        </p:spPr>
        <p:txBody>
          <a:bodyPr/>
          <a:lstStyle/>
          <a:p>
            <a:r>
              <a:rPr lang="en-US" altLang="en-US" sz="1800"/>
              <a:t>Shoreacres Bible Chapel Copyright #2216-080-734021</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003F3EE5-FF55-9A17-C288-23E07BE89725}"/>
              </a:ext>
            </a:extLst>
          </p:cNvPr>
          <p:cNvSpPr>
            <a:spLocks noGrp="1" noChangeArrowheads="1"/>
          </p:cNvSpPr>
          <p:nvPr>
            <p:ph type="ctrTitle"/>
          </p:nvPr>
        </p:nvSpPr>
        <p:spPr>
          <a:xfrm>
            <a:off x="228600" y="3213100"/>
            <a:ext cx="8686800" cy="1143000"/>
          </a:xfrm>
        </p:spPr>
        <p:txBody>
          <a:bodyPr anchor="ctr"/>
          <a:lstStyle/>
          <a:p>
            <a:br>
              <a:rPr lang="en-US" altLang="en-US" sz="4000">
                <a:latin typeface="Times New Roman" panose="02020603050405020304" pitchFamily="18" charset="0"/>
              </a:rPr>
            </a:br>
            <a:r>
              <a:rPr lang="en-US" altLang="en-US" sz="4000">
                <a:latin typeface="Times New Roman" panose="02020603050405020304" pitchFamily="18" charset="0"/>
              </a:rPr>
              <a:t>Come, Thou fount of every blessing,</a:t>
            </a:r>
            <a:br>
              <a:rPr lang="en-US" altLang="en-US" sz="4000">
                <a:latin typeface="Times New Roman" panose="02020603050405020304" pitchFamily="18" charset="0"/>
              </a:rPr>
            </a:br>
            <a:r>
              <a:rPr lang="en-US" altLang="en-US" sz="4000">
                <a:latin typeface="Times New Roman" panose="02020603050405020304" pitchFamily="18" charset="0"/>
              </a:rPr>
              <a:t>Tune my heart to sing Thy grace;</a:t>
            </a:r>
            <a:br>
              <a:rPr lang="en-US" altLang="en-US" sz="4000">
                <a:latin typeface="Times New Roman" panose="02020603050405020304" pitchFamily="18" charset="0"/>
              </a:rPr>
            </a:br>
            <a:r>
              <a:rPr lang="en-US" altLang="en-US" sz="4000">
                <a:latin typeface="Times New Roman" panose="02020603050405020304" pitchFamily="18" charset="0"/>
              </a:rPr>
              <a:t>Streams of mercy, never ceasing,</a:t>
            </a:r>
            <a:br>
              <a:rPr lang="en-US" altLang="en-US" sz="4000">
                <a:latin typeface="Times New Roman" panose="02020603050405020304" pitchFamily="18" charset="0"/>
              </a:rPr>
            </a:br>
            <a:r>
              <a:rPr lang="en-US" altLang="en-US" sz="4000">
                <a:latin typeface="Times New Roman" panose="02020603050405020304" pitchFamily="18" charset="0"/>
              </a:rPr>
              <a:t>Call for songs of loudest praise.</a:t>
            </a:r>
            <a:br>
              <a:rPr lang="en-US" altLang="en-US" sz="4000">
                <a:latin typeface="Times New Roman" panose="02020603050405020304" pitchFamily="18" charset="0"/>
              </a:rPr>
            </a:br>
            <a:br>
              <a:rPr lang="en-US" altLang="en-US" sz="4000">
                <a:latin typeface="Times New Roman" panose="02020603050405020304" pitchFamily="18" charset="0"/>
              </a:rPr>
            </a:br>
            <a:r>
              <a:rPr lang="en-US" altLang="en-US" sz="4000">
                <a:latin typeface="Times New Roman" panose="02020603050405020304" pitchFamily="18" charset="0"/>
              </a:rPr>
              <a:t>Teach me some melodious sonnet,</a:t>
            </a:r>
            <a:br>
              <a:rPr lang="en-US" altLang="en-US" sz="4000">
                <a:latin typeface="Times New Roman" panose="02020603050405020304" pitchFamily="18" charset="0"/>
              </a:rPr>
            </a:br>
            <a:r>
              <a:rPr lang="en-US" altLang="en-US" sz="4000">
                <a:latin typeface="Times New Roman" panose="02020603050405020304" pitchFamily="18" charset="0"/>
              </a:rPr>
              <a:t>Sung by flaming tongues above.</a:t>
            </a:r>
            <a:br>
              <a:rPr lang="en-US" altLang="en-US" sz="4000">
                <a:latin typeface="Times New Roman" panose="02020603050405020304" pitchFamily="18" charset="0"/>
              </a:rPr>
            </a:br>
            <a:r>
              <a:rPr lang="en-US" altLang="en-US" sz="4000">
                <a:latin typeface="Times New Roman" panose="02020603050405020304" pitchFamily="18" charset="0"/>
              </a:rPr>
              <a:t>Praise His name! I’m fixed upon it,</a:t>
            </a:r>
            <a:br>
              <a:rPr lang="en-US" altLang="en-US" sz="4000">
                <a:latin typeface="Times New Roman" panose="02020603050405020304" pitchFamily="18" charset="0"/>
              </a:rPr>
            </a:br>
            <a:r>
              <a:rPr lang="en-US" altLang="en-US" sz="4000">
                <a:latin typeface="Times New Roman" panose="02020603050405020304" pitchFamily="18" charset="0"/>
              </a:rPr>
              <a:t>Name of God’s redeeming love.</a:t>
            </a:r>
            <a:br>
              <a:rPr lang="en-US" altLang="en-US" sz="4000">
                <a:ea typeface="Times" panose="02020603050405020304" pitchFamily="-112" charset="0"/>
                <a:cs typeface="Times" panose="02020603050405020304" pitchFamily="-112" charset="0"/>
              </a:rPr>
            </a:br>
            <a:br>
              <a:rPr lang="en-US" altLang="en-US" sz="4000">
                <a:ea typeface="Times" panose="02020603050405020304" pitchFamily="-112" charset="0"/>
                <a:cs typeface="Times" panose="02020603050405020304" pitchFamily="-112" charset="0"/>
              </a:rPr>
            </a:br>
            <a:endParaRPr lang="en-US" altLang="en-US" sz="4000">
              <a:ea typeface="Times" panose="02020603050405020304" pitchFamily="-112" charset="0"/>
              <a:cs typeface="Times" panose="02020603050405020304" pitchFamily="-112" charset="0"/>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0E4AA6E1-E151-3EEC-1BBB-C882804AF720}"/>
              </a:ext>
            </a:extLst>
          </p:cNvPr>
          <p:cNvSpPr>
            <a:spLocks noGrp="1" noChangeArrowheads="1"/>
          </p:cNvSpPr>
          <p:nvPr>
            <p:ph type="title"/>
          </p:nvPr>
        </p:nvSpPr>
        <p:spPr>
          <a:xfrm>
            <a:off x="685800" y="2819400"/>
            <a:ext cx="7772400" cy="1143000"/>
          </a:xfrm>
        </p:spPr>
        <p:txBody>
          <a:bodyPr/>
          <a:lstStyle/>
          <a:p>
            <a:r>
              <a:rPr lang="en-US" altLang="en-US" sz="4000">
                <a:ea typeface="Times" panose="02020603050405020304" pitchFamily="-112" charset="0"/>
                <a:cs typeface="Times" panose="02020603050405020304" pitchFamily="-112" charset="0"/>
              </a:rPr>
              <a:t>Hitherto Thy love hast blest me,</a:t>
            </a:r>
            <a:br>
              <a:rPr lang="en-US" altLang="en-US" sz="4000">
                <a:ea typeface="Times" panose="02020603050405020304" pitchFamily="-112" charset="0"/>
                <a:cs typeface="Times" panose="02020603050405020304" pitchFamily="-112" charset="0"/>
              </a:rPr>
            </a:br>
            <a:r>
              <a:rPr lang="en-US" altLang="en-US" sz="4000">
                <a:ea typeface="Times" panose="02020603050405020304" pitchFamily="-112" charset="0"/>
                <a:cs typeface="Times" panose="02020603050405020304" pitchFamily="-112" charset="0"/>
              </a:rPr>
              <a:t>Thou hast brought me to this place;</a:t>
            </a:r>
            <a:br>
              <a:rPr lang="en-US" altLang="en-US" sz="4000">
                <a:ea typeface="Times" panose="02020603050405020304" pitchFamily="-112" charset="0"/>
                <a:cs typeface="Times" panose="02020603050405020304" pitchFamily="-112" charset="0"/>
              </a:rPr>
            </a:br>
            <a:r>
              <a:rPr lang="en-US" altLang="en-US" sz="4000">
                <a:ea typeface="Times" panose="02020603050405020304" pitchFamily="-112" charset="0"/>
                <a:cs typeface="Times" panose="02020603050405020304" pitchFamily="-112" charset="0"/>
              </a:rPr>
              <a:t>And I know Thy hand will lead me</a:t>
            </a:r>
            <a:br>
              <a:rPr lang="en-US" altLang="en-US" sz="4000">
                <a:ea typeface="Times" panose="02020603050405020304" pitchFamily="-112" charset="0"/>
                <a:cs typeface="Times" panose="02020603050405020304" pitchFamily="-112" charset="0"/>
              </a:rPr>
            </a:br>
            <a:r>
              <a:rPr lang="en-US" altLang="en-US" sz="4000">
                <a:ea typeface="Times" panose="02020603050405020304" pitchFamily="-112" charset="0"/>
                <a:cs typeface="Times" panose="02020603050405020304" pitchFamily="-112" charset="0"/>
              </a:rPr>
              <a:t>Safely home by Thy good grace.</a:t>
            </a:r>
            <a:br>
              <a:rPr lang="en-US" altLang="en-US" sz="4000">
                <a:ea typeface="Times" panose="02020603050405020304" pitchFamily="-112" charset="0"/>
                <a:cs typeface="Times" panose="02020603050405020304" pitchFamily="-112" charset="0"/>
              </a:rPr>
            </a:br>
            <a:br>
              <a:rPr lang="en-US" altLang="en-US" sz="4000">
                <a:ea typeface="Times" panose="02020603050405020304" pitchFamily="-112" charset="0"/>
                <a:cs typeface="Times" panose="02020603050405020304" pitchFamily="-112" charset="0"/>
              </a:rPr>
            </a:br>
            <a:r>
              <a:rPr lang="en-US" altLang="en-US" sz="4000">
                <a:ea typeface="Times" panose="02020603050405020304" pitchFamily="-112" charset="0"/>
                <a:cs typeface="Times" panose="02020603050405020304" pitchFamily="-112" charset="0"/>
              </a:rPr>
              <a:t>Jesus sought me when a stranger,</a:t>
            </a:r>
            <a:br>
              <a:rPr lang="en-US" altLang="en-US" sz="4000">
                <a:ea typeface="Times" panose="02020603050405020304" pitchFamily="-112" charset="0"/>
                <a:cs typeface="Times" panose="02020603050405020304" pitchFamily="-112" charset="0"/>
              </a:rPr>
            </a:br>
            <a:r>
              <a:rPr lang="en-US" altLang="en-US" sz="4000">
                <a:ea typeface="Times" panose="02020603050405020304" pitchFamily="-112" charset="0"/>
                <a:cs typeface="Times" panose="02020603050405020304" pitchFamily="-112" charset="0"/>
              </a:rPr>
              <a:t>Wand’ring from the fold of God;</a:t>
            </a:r>
            <a:br>
              <a:rPr lang="en-US" altLang="en-US" sz="4000">
                <a:ea typeface="Times" panose="02020603050405020304" pitchFamily="-112" charset="0"/>
                <a:cs typeface="Times" panose="02020603050405020304" pitchFamily="-112" charset="0"/>
              </a:rPr>
            </a:br>
            <a:r>
              <a:rPr lang="en-US" altLang="en-US" sz="4000">
                <a:ea typeface="Times" panose="02020603050405020304" pitchFamily="-112" charset="0"/>
                <a:cs typeface="Times" panose="02020603050405020304" pitchFamily="-112" charset="0"/>
              </a:rPr>
              <a:t>He, to rescue me from danger,</a:t>
            </a:r>
            <a:br>
              <a:rPr lang="en-US" altLang="en-US" sz="4000">
                <a:ea typeface="Times" panose="02020603050405020304" pitchFamily="-112" charset="0"/>
                <a:cs typeface="Times" panose="02020603050405020304" pitchFamily="-112" charset="0"/>
              </a:rPr>
            </a:br>
            <a:r>
              <a:rPr lang="en-US" altLang="en-US" sz="4000">
                <a:ea typeface="Times" panose="02020603050405020304" pitchFamily="-112" charset="0"/>
                <a:cs typeface="Times" panose="02020603050405020304" pitchFamily="-112" charset="0"/>
              </a:rPr>
              <a:t>Bought me with His precious blood.</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C6593237-85C5-15E8-3EA8-B12EDB1AAB55}"/>
              </a:ext>
            </a:extLst>
          </p:cNvPr>
          <p:cNvSpPr>
            <a:spLocks noGrp="1" noChangeArrowheads="1"/>
          </p:cNvSpPr>
          <p:nvPr>
            <p:ph type="ctrTitle"/>
          </p:nvPr>
        </p:nvSpPr>
        <p:spPr>
          <a:xfrm>
            <a:off x="228600" y="3222625"/>
            <a:ext cx="8686800" cy="1143000"/>
          </a:xfrm>
        </p:spPr>
        <p:txBody>
          <a:bodyPr anchor="ctr"/>
          <a:lstStyle/>
          <a:p>
            <a:br>
              <a:rPr lang="en-US" altLang="en-US" sz="4000">
                <a:latin typeface="Times New Roman" panose="02020603050405020304" pitchFamily="18" charset="0"/>
              </a:rPr>
            </a:br>
            <a:r>
              <a:rPr lang="en-US" altLang="en-US" sz="4000">
                <a:latin typeface="Times New Roman" panose="02020603050405020304" pitchFamily="18" charset="0"/>
              </a:rPr>
              <a:t>O to grace how great a debtor</a:t>
            </a:r>
            <a:br>
              <a:rPr lang="en-US" altLang="en-US" sz="4000">
                <a:latin typeface="Times New Roman" panose="02020603050405020304" pitchFamily="18" charset="0"/>
              </a:rPr>
            </a:br>
            <a:r>
              <a:rPr lang="en-US" altLang="en-US" sz="4000">
                <a:latin typeface="Times New Roman" panose="02020603050405020304" pitchFamily="18" charset="0"/>
              </a:rPr>
              <a:t>Daily I’m constrained to be!</a:t>
            </a:r>
            <a:br>
              <a:rPr lang="en-US" altLang="en-US" sz="4000">
                <a:latin typeface="Times New Roman" panose="02020603050405020304" pitchFamily="18" charset="0"/>
              </a:rPr>
            </a:br>
            <a:r>
              <a:rPr lang="en-US" altLang="en-US" sz="4000">
                <a:latin typeface="Times New Roman" panose="02020603050405020304" pitchFamily="18" charset="0"/>
              </a:rPr>
              <a:t>Let Thy goodness, like a fetter,</a:t>
            </a:r>
            <a:br>
              <a:rPr lang="en-US" altLang="en-US" sz="4000">
                <a:latin typeface="Times New Roman" panose="02020603050405020304" pitchFamily="18" charset="0"/>
              </a:rPr>
            </a:br>
            <a:r>
              <a:rPr lang="en-US" altLang="en-US" sz="4000">
                <a:latin typeface="Times New Roman" panose="02020603050405020304" pitchFamily="18" charset="0"/>
              </a:rPr>
              <a:t>Bind my wandering heart to Thee.</a:t>
            </a:r>
            <a:br>
              <a:rPr lang="en-US" altLang="en-US" sz="4000">
                <a:latin typeface="Times New Roman" panose="02020603050405020304" pitchFamily="18" charset="0"/>
              </a:rPr>
            </a:br>
            <a:br>
              <a:rPr lang="en-US" altLang="en-US" sz="4000">
                <a:latin typeface="Times New Roman" panose="02020603050405020304" pitchFamily="18" charset="0"/>
              </a:rPr>
            </a:br>
            <a:r>
              <a:rPr lang="en-US" altLang="en-US" sz="4000">
                <a:latin typeface="Times New Roman" panose="02020603050405020304" pitchFamily="18" charset="0"/>
              </a:rPr>
              <a:t>Prone to wander, Lord, I feel it,</a:t>
            </a:r>
            <a:br>
              <a:rPr lang="en-US" altLang="en-US" sz="4000">
                <a:latin typeface="Times New Roman" panose="02020603050405020304" pitchFamily="18" charset="0"/>
              </a:rPr>
            </a:br>
            <a:r>
              <a:rPr lang="en-US" altLang="en-US" sz="4000">
                <a:latin typeface="Times New Roman" panose="02020603050405020304" pitchFamily="18" charset="0"/>
              </a:rPr>
              <a:t>Prone to leave the God I love;</a:t>
            </a:r>
            <a:br>
              <a:rPr lang="en-US" altLang="en-US" sz="4000">
                <a:latin typeface="Times New Roman" panose="02020603050405020304" pitchFamily="18" charset="0"/>
              </a:rPr>
            </a:br>
            <a:r>
              <a:rPr lang="en-US" altLang="en-US" sz="4000">
                <a:latin typeface="Times New Roman" panose="02020603050405020304" pitchFamily="18" charset="0"/>
              </a:rPr>
              <a:t>Here’s my heart, O take and seal it,</a:t>
            </a:r>
            <a:br>
              <a:rPr lang="en-US" altLang="en-US" sz="4000">
                <a:latin typeface="Times New Roman" panose="02020603050405020304" pitchFamily="18" charset="0"/>
              </a:rPr>
            </a:br>
            <a:r>
              <a:rPr lang="en-US" altLang="en-US" sz="4000">
                <a:latin typeface="Times New Roman" panose="02020603050405020304" pitchFamily="18" charset="0"/>
              </a:rPr>
              <a:t>Seal it for Thy courts above.</a:t>
            </a:r>
            <a:br>
              <a:rPr lang="en-US" altLang="en-US" sz="4000">
                <a:ea typeface="Times" panose="02020603050405020304" pitchFamily="-112" charset="0"/>
                <a:cs typeface="Times" panose="02020603050405020304" pitchFamily="-112" charset="0"/>
              </a:rPr>
            </a:br>
            <a:br>
              <a:rPr lang="en-US" altLang="en-US" sz="4000">
                <a:ea typeface="Times" panose="02020603050405020304" pitchFamily="-112" charset="0"/>
                <a:cs typeface="Times" panose="02020603050405020304" pitchFamily="-112" charset="0"/>
              </a:rPr>
            </a:br>
            <a:endParaRPr lang="en-US" altLang="en-US" sz="4000">
              <a:ea typeface="Times" panose="02020603050405020304" pitchFamily="-112" charset="0"/>
              <a:cs typeface="Times" panose="02020603050405020304" pitchFamily="-112" charset="0"/>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1DD8A3A1-EB4A-F2C4-D74E-FE5046B55813}"/>
              </a:ext>
            </a:extLst>
          </p:cNvPr>
          <p:cNvSpPr>
            <a:spLocks noGrp="1" noChangeArrowheads="1"/>
          </p:cNvSpPr>
          <p:nvPr>
            <p:ph type="ctrTitle"/>
          </p:nvPr>
        </p:nvSpPr>
        <p:spPr>
          <a:xfrm>
            <a:off x="228600" y="3222625"/>
            <a:ext cx="8686800" cy="1143000"/>
          </a:xfrm>
        </p:spPr>
        <p:txBody>
          <a:bodyPr anchor="ctr"/>
          <a:lstStyle/>
          <a:p>
            <a:br>
              <a:rPr lang="en-US" altLang="en-US" sz="4000">
                <a:latin typeface="Times New Roman" panose="02020603050405020304" pitchFamily="18" charset="0"/>
              </a:rPr>
            </a:br>
            <a:r>
              <a:rPr lang="en-US" altLang="en-US" sz="4000">
                <a:latin typeface="Times New Roman" panose="02020603050405020304" pitchFamily="18" charset="0"/>
              </a:rPr>
              <a:t>Here’s my heart</a:t>
            </a:r>
            <a:br>
              <a:rPr lang="en-US" altLang="en-US" sz="4000">
                <a:latin typeface="Times New Roman" panose="02020603050405020304" pitchFamily="18" charset="0"/>
              </a:rPr>
            </a:br>
            <a:r>
              <a:rPr lang="en-US" altLang="en-US" sz="4000">
                <a:latin typeface="Times New Roman" panose="02020603050405020304" pitchFamily="18" charset="0"/>
              </a:rPr>
              <a:t>Here’s my heart</a:t>
            </a:r>
            <a:br>
              <a:rPr lang="en-US" altLang="en-US" sz="4000">
                <a:latin typeface="Times New Roman" panose="02020603050405020304" pitchFamily="18" charset="0"/>
              </a:rPr>
            </a:br>
            <a:r>
              <a:rPr lang="en-US" altLang="en-US" sz="4000">
                <a:latin typeface="Times New Roman" panose="02020603050405020304" pitchFamily="18" charset="0"/>
              </a:rPr>
              <a:t>Here’s my heart</a:t>
            </a:r>
            <a:br>
              <a:rPr lang="en-US" altLang="en-US" sz="4000">
                <a:latin typeface="Times New Roman" panose="02020603050405020304" pitchFamily="18" charset="0"/>
              </a:rPr>
            </a:br>
            <a:br>
              <a:rPr lang="en-US" altLang="en-US" sz="4000">
                <a:latin typeface="Times New Roman" panose="02020603050405020304" pitchFamily="18" charset="0"/>
              </a:rPr>
            </a:br>
            <a:r>
              <a:rPr lang="en-US" altLang="en-US" sz="4000">
                <a:latin typeface="Times New Roman" panose="02020603050405020304" pitchFamily="18" charset="0"/>
              </a:rPr>
              <a:t>Here’s my heart</a:t>
            </a:r>
            <a:br>
              <a:rPr lang="en-US" altLang="en-US" sz="4000">
                <a:latin typeface="Times New Roman" panose="02020603050405020304" pitchFamily="18" charset="0"/>
              </a:rPr>
            </a:br>
            <a:r>
              <a:rPr lang="en-US" altLang="en-US" sz="4000">
                <a:latin typeface="Times New Roman" panose="02020603050405020304" pitchFamily="18" charset="0"/>
              </a:rPr>
              <a:t>O take and seal it,</a:t>
            </a:r>
            <a:br>
              <a:rPr lang="en-US" altLang="en-US" sz="4000">
                <a:latin typeface="Times New Roman" panose="02020603050405020304" pitchFamily="18" charset="0"/>
              </a:rPr>
            </a:br>
            <a:r>
              <a:rPr lang="en-US" altLang="en-US" sz="4000">
                <a:latin typeface="Times New Roman" panose="02020603050405020304" pitchFamily="18" charset="0"/>
              </a:rPr>
              <a:t>Seal it for Thy courts above</a:t>
            </a:r>
            <a:br>
              <a:rPr lang="en-US" altLang="en-US" sz="4000">
                <a:ea typeface="Times" panose="02020603050405020304" pitchFamily="-112" charset="0"/>
                <a:cs typeface="Times" panose="02020603050405020304" pitchFamily="-112" charset="0"/>
              </a:rPr>
            </a:br>
            <a:br>
              <a:rPr lang="en-US" altLang="en-US" sz="4000">
                <a:ea typeface="Times" panose="02020603050405020304" pitchFamily="-112" charset="0"/>
                <a:cs typeface="Times" panose="02020603050405020304" pitchFamily="-112" charset="0"/>
              </a:rPr>
            </a:br>
            <a:endParaRPr lang="en-US" altLang="en-US" sz="4000">
              <a:ea typeface="Times" panose="02020603050405020304" pitchFamily="-112" charset="0"/>
              <a:cs typeface="Times" panose="02020603050405020304" pitchFamily="-112" charset="0"/>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C6241-B994-4A63-F641-E6469A7A753B}"/>
            </a:ext>
          </a:extLst>
        </p:cNvPr>
        <p:cNvGrpSpPr/>
        <p:nvPr/>
      </p:nvGrpSpPr>
      <p:grpSpPr>
        <a:xfrm>
          <a:off x="0" y="0"/>
          <a:ext cx="0" cy="0"/>
          <a:chOff x="0" y="0"/>
          <a:chExt cx="0" cy="0"/>
        </a:xfrm>
      </p:grpSpPr>
      <p:sp>
        <p:nvSpPr>
          <p:cNvPr id="4170754" name="Rectangle 2">
            <a:extLst>
              <a:ext uri="{FF2B5EF4-FFF2-40B4-BE49-F238E27FC236}">
                <a16:creationId xmlns:a16="http://schemas.microsoft.com/office/drawing/2014/main" id="{939A5138-796B-4E95-DE25-85E67E2603AC}"/>
              </a:ext>
            </a:extLst>
          </p:cNvPr>
          <p:cNvSpPr>
            <a:spLocks noGrp="1" noChangeArrowheads="1"/>
          </p:cNvSpPr>
          <p:nvPr>
            <p:ph type="ctrTitle"/>
          </p:nvPr>
        </p:nvSpPr>
        <p:spPr>
          <a:xfrm>
            <a:off x="685800" y="2286000"/>
            <a:ext cx="7772400" cy="1143000"/>
          </a:xfrm>
        </p:spPr>
        <p:txBody>
          <a:bodyPr/>
          <a:lstStyle/>
          <a:p>
            <a:pPr>
              <a:defRPr/>
            </a:pPr>
            <a:endParaRPr lang="en-GB" dirty="0">
              <a:cs typeface="+mj-cs"/>
            </a:endParaRPr>
          </a:p>
        </p:txBody>
      </p:sp>
      <p:sp>
        <p:nvSpPr>
          <p:cNvPr id="4170755" name="Rectangle 3">
            <a:extLst>
              <a:ext uri="{FF2B5EF4-FFF2-40B4-BE49-F238E27FC236}">
                <a16:creationId xmlns:a16="http://schemas.microsoft.com/office/drawing/2014/main" id="{B5DC1720-678B-6321-2EEC-7FB183CF91B0}"/>
              </a:ext>
            </a:extLst>
          </p:cNvPr>
          <p:cNvSpPr>
            <a:spLocks noGrp="1" noChangeArrowheads="1"/>
          </p:cNvSpPr>
          <p:nvPr>
            <p:ph type="subTitle" idx="1"/>
          </p:nvPr>
        </p:nvSpPr>
        <p:spPr/>
        <p:txBody>
          <a:bodyPr/>
          <a:lstStyle/>
          <a:p>
            <a:pPr>
              <a:defRPr/>
            </a:pPr>
            <a:endParaRPr lang="en-GB">
              <a:cs typeface="+mn-cs"/>
            </a:endParaRPr>
          </a:p>
        </p:txBody>
      </p:sp>
    </p:spTree>
    <p:extLst>
      <p:ext uri="{BB962C8B-B14F-4D97-AF65-F5344CB8AC3E}">
        <p14:creationId xmlns:p14="http://schemas.microsoft.com/office/powerpoint/2010/main" val="2883938447"/>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9B0B1963-3252-9302-0D63-4A11B4C9E37D}"/>
              </a:ext>
            </a:extLst>
          </p:cNvPr>
          <p:cNvSpPr>
            <a:spLocks noGrp="1" noChangeArrowheads="1"/>
          </p:cNvSpPr>
          <p:nvPr>
            <p:ph type="ctrTitle"/>
          </p:nvPr>
        </p:nvSpPr>
        <p:spPr>
          <a:xfrm>
            <a:off x="685800" y="2209800"/>
            <a:ext cx="7772400" cy="1143000"/>
          </a:xfrm>
        </p:spPr>
        <p:txBody>
          <a:bodyPr anchor="ctr"/>
          <a:lstStyle/>
          <a:p>
            <a:r>
              <a:rPr lang="en-US" altLang="en-US" b="1"/>
              <a:t>Blessed Assurance</a:t>
            </a:r>
            <a:endParaRPr lang="en-US" altLang="en-US" b="1">
              <a:ea typeface="Times" panose="02020603050405020304" pitchFamily="-112" charset="0"/>
              <a:cs typeface="Times" panose="02020603050405020304" pitchFamily="-112" charset="0"/>
            </a:endParaRPr>
          </a:p>
        </p:txBody>
      </p:sp>
      <p:sp>
        <p:nvSpPr>
          <p:cNvPr id="3075" name="Rectangle 3">
            <a:extLst>
              <a:ext uri="{FF2B5EF4-FFF2-40B4-BE49-F238E27FC236}">
                <a16:creationId xmlns:a16="http://schemas.microsoft.com/office/drawing/2014/main" id="{9421A583-736A-4165-D840-CDE6CACFE535}"/>
              </a:ext>
            </a:extLst>
          </p:cNvPr>
          <p:cNvSpPr>
            <a:spLocks noChangeArrowheads="1"/>
          </p:cNvSpPr>
          <p:nvPr>
            <p:ph type="subTitle" idx="1"/>
          </p:nvPr>
        </p:nvSpPr>
        <p:spPr>
          <a:xfrm>
            <a:off x="1371600" y="4953000"/>
            <a:ext cx="6400800" cy="1752600"/>
          </a:xfrm>
          <a:noFill/>
        </p:spPr>
        <p:txBody>
          <a:bodyPr/>
          <a:lstStyle/>
          <a:p>
            <a:r>
              <a:rPr lang="en-US" altLang="en-US" sz="1800"/>
              <a:t>Shoreacres Bible Chapel Copyright #2216-080-734021</a:t>
            </a:r>
          </a:p>
        </p:txBody>
      </p:sp>
    </p:spTree>
  </p:cSld>
  <p:clrMapOvr>
    <a:masterClrMapping/>
  </p:clrMapOvr>
  <p:transition>
    <p:fade/>
  </p:transition>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ヒラギノ角ゴ Pro W3"/>
        <a:cs typeface=""/>
      </a:majorFont>
      <a:minorFont>
        <a:latin typeface="Times"/>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Spiderman:Applications (Mac OS 9):Microsoft Office 98:Templates:Blank Presentation</Template>
  <TotalTime>42482</TotalTime>
  <Words>583</Words>
  <Application>Microsoft Macintosh PowerPoint</Application>
  <PresentationFormat>On-screen Show (4:3)</PresentationFormat>
  <Paragraphs>20</Paragraphs>
  <Slides>18</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Times</vt:lpstr>
      <vt:lpstr>Times New Roman</vt:lpstr>
      <vt:lpstr>Blank Presentation</vt:lpstr>
      <vt:lpstr>PowerPoint Presentation</vt:lpstr>
      <vt:lpstr>PowerPoint Presentation</vt:lpstr>
      <vt:lpstr>COME, THOU FOUNT OF  EVERY BLESSING</vt:lpstr>
      <vt:lpstr> Come, Thou fount of every blessing, Tune my heart to sing Thy grace; Streams of mercy, never ceasing, Call for songs of loudest praise.  Teach me some melodious sonnet, Sung by flaming tongues above. Praise His name! I’m fixed upon it, Name of God’s redeeming love.  </vt:lpstr>
      <vt:lpstr>Hitherto Thy love hast blest me, Thou hast brought me to this place; And I know Thy hand will lead me Safely home by Thy good grace.  Jesus sought me when a stranger, Wand’ring from the fold of God; He, to rescue me from danger, Bought me with His precious blood.</vt:lpstr>
      <vt:lpstr> O to grace how great a debtor Daily I’m constrained to be! Let Thy goodness, like a fetter, Bind my wandering heart to Thee.  Prone to wander, Lord, I feel it, Prone to leave the God I love; Here’s my heart, O take and seal it, Seal it for Thy courts above.  </vt:lpstr>
      <vt:lpstr> Here’s my heart Here’s my heart Here’s my heart  Here’s my heart O take and seal it, Seal it for Thy courts above  </vt:lpstr>
      <vt:lpstr>PowerPoint Presentation</vt:lpstr>
      <vt:lpstr>Blessed Assurance</vt:lpstr>
      <vt:lpstr>All my attempts to be satisfied Were vain and empty Until the moment You rescued me And Your love filled me  My soul sings Now my soul sings</vt:lpstr>
      <vt:lpstr>What blessed assurance I've found in You I've found in You I won't be shaken I will not be moved  How steadfast Your strong hand Is keeping me Is keeping me I won't be shaken I will not be moved O blessed assurance</vt:lpstr>
      <vt:lpstr>No other love that I've ever known Compares to You, God No other love that I've ever found Has done what You've done  My soul sings Now my soul sings</vt:lpstr>
      <vt:lpstr>What blessed assurance I've found in You I've found in You I won't be shaken I will not be moved  How steadfast Your strong hand Is keeping me Is keeping me I won't be shaken I will not be moved O blessed assurance</vt:lpstr>
      <vt:lpstr>Ever my anchor Ever my strength Ever my portion And all I need  Ever my healing Ever my hope Ever the truth that leads me home That leads me home</vt:lpstr>
      <vt:lpstr>What blessed assurance I've found in You I've found in You I won't be shaken I will not be moved  How steadfast Your strong hand Is keeping me Is keeping me I won't be shaken I will not be moved</vt:lpstr>
      <vt:lpstr>What blessed assurance I've found in You I've found in You I won't be shaken I will not be moved  How steadfast Your strong hand Is keeping me Is keeping me I won't be shaken I will not be moved O blessed assurance</vt:lpstr>
      <vt:lpstr>PowerPoint Presentation</vt:lpstr>
      <vt:lpstr>PowerPoint Presentation</vt:lpstr>
    </vt:vector>
  </TitlesOfParts>
  <Manager/>
  <Company>Dramatic Graphic Art &amp; Design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Sunday PPT</dc:title>
  <dc:subject/>
  <dc:creator>Kerry</dc:creator>
  <cp:keywords/>
  <dc:description/>
  <cp:lastModifiedBy>Kerry Applin</cp:lastModifiedBy>
  <cp:revision>851</cp:revision>
  <cp:lastPrinted>2019-08-15T20:04:03Z</cp:lastPrinted>
  <dcterms:created xsi:type="dcterms:W3CDTF">2003-02-13T03:09:51Z</dcterms:created>
  <dcterms:modified xsi:type="dcterms:W3CDTF">2026-03-07T20:12:32Z</dcterms:modified>
  <cp:category/>
</cp:coreProperties>
</file>