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426" r:id="rId2"/>
    <p:sldId id="2933" r:id="rId3"/>
    <p:sldId id="266" r:id="rId4"/>
    <p:sldId id="267" r:id="rId5"/>
    <p:sldId id="268" r:id="rId6"/>
    <p:sldId id="269" r:id="rId7"/>
    <p:sldId id="270" r:id="rId8"/>
    <p:sldId id="272" r:id="rId9"/>
    <p:sldId id="273" r:id="rId10"/>
    <p:sldId id="271" r:id="rId11"/>
    <p:sldId id="2968" r:id="rId12"/>
    <p:sldId id="2970" r:id="rId13"/>
    <p:sldId id="2971" r:id="rId14"/>
    <p:sldId id="2972" r:id="rId15"/>
    <p:sldId id="2973" r:id="rId16"/>
    <p:sldId id="2974" r:id="rId17"/>
    <p:sldId id="2969" r:id="rId18"/>
    <p:sldId id="2908" r:id="rId1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34" autoAdjust="0"/>
  </p:normalViewPr>
  <p:slideViewPr>
    <p:cSldViewPr>
      <p:cViewPr varScale="1">
        <p:scale>
          <a:sx n="107" d="100"/>
          <a:sy n="107" d="100"/>
        </p:scale>
        <p:origin x="2424" y="46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C7228-E7C8-690A-ED40-273DABBA594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B21BAB3-11ED-E53F-4DEF-92665446294E}"/>
              </a:ext>
            </a:extLst>
          </p:cNvPr>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a:extLst>
              <a:ext uri="{FF2B5EF4-FFF2-40B4-BE49-F238E27FC236}">
                <a16:creationId xmlns:a16="http://schemas.microsoft.com/office/drawing/2014/main" id="{B149CAFA-1315-1527-D4C4-797337344C63}"/>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E05D2F9A-8E87-D7FA-FEBA-7D3A5DB6940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2646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890E8-5C3A-0D18-A360-0D704999951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2A3F8FA-AC4A-D535-8B77-CD6660B1A69B}"/>
              </a:ext>
            </a:extLst>
          </p:cNvPr>
          <p:cNvSpPr>
            <a:spLocks noGrp="1" noChangeArrowheads="1"/>
          </p:cNvSpPr>
          <p:nvPr>
            <p:ph type="sldNum" sz="quarter" idx="5"/>
          </p:nvPr>
        </p:nvSpPr>
        <p:spPr/>
        <p:txBody>
          <a:bodyPr/>
          <a:lstStyle/>
          <a:p>
            <a:pPr>
              <a:defRPr/>
            </a:pPr>
            <a:fld id="{4BBECCC8-6590-7544-82CE-09B32D6335C1}" type="slidenum">
              <a:rPr lang="en-US"/>
              <a:pPr>
                <a:defRPr/>
              </a:pPr>
              <a:t>11</a:t>
            </a:fld>
            <a:endParaRPr lang="en-US"/>
          </a:p>
        </p:txBody>
      </p:sp>
      <p:sp>
        <p:nvSpPr>
          <p:cNvPr id="4593666" name="Rectangle 2">
            <a:extLst>
              <a:ext uri="{FF2B5EF4-FFF2-40B4-BE49-F238E27FC236}">
                <a16:creationId xmlns:a16="http://schemas.microsoft.com/office/drawing/2014/main" id="{C92D480E-1CDD-6C4D-A86E-1B008320F157}"/>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9C3FB35F-5829-0260-CF7D-D164C59F98AE}"/>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384855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14EC3-CED3-0FCB-D6CE-E39491C82C9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F763301-7758-E5E7-6037-A7AFCC84FD19}"/>
              </a:ext>
            </a:extLst>
          </p:cNvPr>
          <p:cNvSpPr>
            <a:spLocks noGrp="1" noChangeArrowheads="1"/>
          </p:cNvSpPr>
          <p:nvPr>
            <p:ph type="sldNum" sz="quarter" idx="5"/>
          </p:nvPr>
        </p:nvSpPr>
        <p:spPr/>
        <p:txBody>
          <a:bodyPr/>
          <a:lstStyle/>
          <a:p>
            <a:pPr>
              <a:defRPr/>
            </a:pPr>
            <a:fld id="{4BBECCC8-6590-7544-82CE-09B32D6335C1}" type="slidenum">
              <a:rPr lang="en-US"/>
              <a:pPr>
                <a:defRPr/>
              </a:pPr>
              <a:t>17</a:t>
            </a:fld>
            <a:endParaRPr lang="en-US"/>
          </a:p>
        </p:txBody>
      </p:sp>
      <p:sp>
        <p:nvSpPr>
          <p:cNvPr id="4593666" name="Rectangle 2">
            <a:extLst>
              <a:ext uri="{FF2B5EF4-FFF2-40B4-BE49-F238E27FC236}">
                <a16:creationId xmlns:a16="http://schemas.microsoft.com/office/drawing/2014/main" id="{2DD36DB2-D633-85D4-1E3D-23A3A00EC02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A7AD45B2-3182-0204-0293-8183BE2BBFD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965320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18</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5F3587A-911F-4158-E48A-4B5F48E3A8C3}"/>
              </a:ext>
            </a:extLst>
          </p:cNvPr>
          <p:cNvSpPr>
            <a:spLocks noGrp="1" noChangeArrowheads="1"/>
          </p:cNvSpPr>
          <p:nvPr>
            <p:ph type="ctrTitle"/>
          </p:nvPr>
        </p:nvSpPr>
        <p:spPr>
          <a:xfrm>
            <a:off x="152400" y="2743200"/>
            <a:ext cx="8915400" cy="1143000"/>
          </a:xfrm>
        </p:spPr>
        <p:txBody>
          <a:bodyPr anchor="ctr"/>
          <a:lstStyle/>
          <a:p>
            <a:r>
              <a:rPr lang="en-US" altLang="en-US" sz="3200"/>
              <a:t>The earth shall soon dissolve like snow</a:t>
            </a:r>
            <a:br>
              <a:rPr lang="en-US" altLang="en-US" sz="3200"/>
            </a:br>
            <a:r>
              <a:rPr lang="en-US" altLang="en-US" sz="3200"/>
              <a:t>The sun forbear to shine</a:t>
            </a:r>
            <a:br>
              <a:rPr lang="en-US" altLang="en-US" sz="3200"/>
            </a:br>
            <a:r>
              <a:rPr lang="en-US" altLang="en-US" sz="3200"/>
              <a:t>But God, Who called me here below</a:t>
            </a:r>
            <a:br>
              <a:rPr lang="en-US" altLang="en-US" sz="3200"/>
            </a:br>
            <a:r>
              <a:rPr lang="en-US" altLang="en-US" sz="3200"/>
              <a:t>Will be forever mine</a:t>
            </a:r>
            <a:br>
              <a:rPr lang="en-US" altLang="en-US" sz="3200"/>
            </a:br>
            <a:r>
              <a:rPr lang="en-US" altLang="en-US" sz="3200"/>
              <a:t>Will be forever mine</a:t>
            </a:r>
            <a:br>
              <a:rPr lang="en-US" altLang="en-US" sz="3200"/>
            </a:br>
            <a:r>
              <a:rPr lang="en-US" altLang="en-US" sz="3200"/>
              <a:t>You are forever mine</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FCF39-D1C5-2CE3-7158-E746514D0112}"/>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5BA695A1-2D50-0AE3-BA10-5FEECDDB01A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98EA78E2-664C-F647-EF31-0CFCB1DECEE6}"/>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5248778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5F49A0A-D4CC-C2D1-018C-A446AEC1F39D}"/>
              </a:ext>
            </a:extLst>
          </p:cNvPr>
          <p:cNvSpPr>
            <a:spLocks noGrp="1" noChangeArrowheads="1"/>
          </p:cNvSpPr>
          <p:nvPr>
            <p:ph type="ctrTitle"/>
          </p:nvPr>
        </p:nvSpPr>
        <p:spPr>
          <a:xfrm>
            <a:off x="685800" y="2286000"/>
            <a:ext cx="7772400" cy="1143000"/>
          </a:xfrm>
        </p:spPr>
        <p:txBody>
          <a:bodyPr anchor="ctr"/>
          <a:lstStyle/>
          <a:p>
            <a:r>
              <a:rPr lang="en-US" altLang="en-US" b="1">
                <a:latin typeface="Times New Roman" panose="02020603050405020304" pitchFamily="18" charset="0"/>
              </a:rPr>
              <a:t>COME, THOU FOUNT OF</a:t>
            </a:r>
            <a:br>
              <a:rPr lang="en-US" altLang="en-US" b="1">
                <a:latin typeface="Times New Roman" panose="02020603050405020304" pitchFamily="18" charset="0"/>
              </a:rPr>
            </a:br>
            <a:r>
              <a:rPr lang="en-US" altLang="en-US" b="1">
                <a:latin typeface="Times New Roman" panose="02020603050405020304" pitchFamily="18" charset="0"/>
              </a:rPr>
              <a:t> EVERY BLESSING</a:t>
            </a:r>
          </a:p>
        </p:txBody>
      </p:sp>
      <p:sp>
        <p:nvSpPr>
          <p:cNvPr id="3075" name="Rectangle 3">
            <a:extLst>
              <a:ext uri="{FF2B5EF4-FFF2-40B4-BE49-F238E27FC236}">
                <a16:creationId xmlns:a16="http://schemas.microsoft.com/office/drawing/2014/main" id="{9F430EC2-6716-818E-1EB2-DA02E09C4F2C}"/>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03F3EE5-FF55-9A17-C288-23E07BE89725}"/>
              </a:ext>
            </a:extLst>
          </p:cNvPr>
          <p:cNvSpPr>
            <a:spLocks noGrp="1" noChangeArrowheads="1"/>
          </p:cNvSpPr>
          <p:nvPr>
            <p:ph type="ctrTitle"/>
          </p:nvPr>
        </p:nvSpPr>
        <p:spPr>
          <a:xfrm>
            <a:off x="228600" y="3213100"/>
            <a:ext cx="8686800" cy="1143000"/>
          </a:xfrm>
        </p:spPr>
        <p:txBody>
          <a:bodyPr anchor="ctr"/>
          <a:lstStyle/>
          <a:p>
            <a:br>
              <a:rPr lang="en-US" altLang="en-US" sz="4000">
                <a:latin typeface="Times New Roman" panose="02020603050405020304" pitchFamily="18" charset="0"/>
              </a:rPr>
            </a:br>
            <a:r>
              <a:rPr lang="en-US" altLang="en-US" sz="4000">
                <a:latin typeface="Times New Roman" panose="02020603050405020304" pitchFamily="18" charset="0"/>
              </a:rPr>
              <a:t>Come, Thou fount of every blessing,</a:t>
            </a:r>
            <a:br>
              <a:rPr lang="en-US" altLang="en-US" sz="4000">
                <a:latin typeface="Times New Roman" panose="02020603050405020304" pitchFamily="18" charset="0"/>
              </a:rPr>
            </a:br>
            <a:r>
              <a:rPr lang="en-US" altLang="en-US" sz="4000">
                <a:latin typeface="Times New Roman" panose="02020603050405020304" pitchFamily="18" charset="0"/>
              </a:rPr>
              <a:t>Tune my heart to sing Thy grace;</a:t>
            </a:r>
            <a:br>
              <a:rPr lang="en-US" altLang="en-US" sz="4000">
                <a:latin typeface="Times New Roman" panose="02020603050405020304" pitchFamily="18" charset="0"/>
              </a:rPr>
            </a:br>
            <a:r>
              <a:rPr lang="en-US" altLang="en-US" sz="4000">
                <a:latin typeface="Times New Roman" panose="02020603050405020304" pitchFamily="18" charset="0"/>
              </a:rPr>
              <a:t>Streams of mercy, never ceasing,</a:t>
            </a:r>
            <a:br>
              <a:rPr lang="en-US" altLang="en-US" sz="4000">
                <a:latin typeface="Times New Roman" panose="02020603050405020304" pitchFamily="18" charset="0"/>
              </a:rPr>
            </a:br>
            <a:r>
              <a:rPr lang="en-US" altLang="en-US" sz="4000">
                <a:latin typeface="Times New Roman" panose="02020603050405020304" pitchFamily="18" charset="0"/>
              </a:rPr>
              <a:t>Call for songs of loudest praise.</a:t>
            </a:r>
            <a:br>
              <a:rPr lang="en-US" altLang="en-US" sz="4000">
                <a:latin typeface="Times New Roman" panose="02020603050405020304" pitchFamily="18" charset="0"/>
              </a:rPr>
            </a:br>
            <a:br>
              <a:rPr lang="en-US" altLang="en-US" sz="4000">
                <a:latin typeface="Times New Roman" panose="02020603050405020304" pitchFamily="18" charset="0"/>
              </a:rPr>
            </a:br>
            <a:r>
              <a:rPr lang="en-US" altLang="en-US" sz="4000">
                <a:latin typeface="Times New Roman" panose="02020603050405020304" pitchFamily="18" charset="0"/>
              </a:rPr>
              <a:t>Teach me some melodious sonnet,</a:t>
            </a:r>
            <a:br>
              <a:rPr lang="en-US" altLang="en-US" sz="4000">
                <a:latin typeface="Times New Roman" panose="02020603050405020304" pitchFamily="18" charset="0"/>
              </a:rPr>
            </a:br>
            <a:r>
              <a:rPr lang="en-US" altLang="en-US" sz="4000">
                <a:latin typeface="Times New Roman" panose="02020603050405020304" pitchFamily="18" charset="0"/>
              </a:rPr>
              <a:t>Sung by flaming tongues above.</a:t>
            </a:r>
            <a:br>
              <a:rPr lang="en-US" altLang="en-US" sz="4000">
                <a:latin typeface="Times New Roman" panose="02020603050405020304" pitchFamily="18" charset="0"/>
              </a:rPr>
            </a:br>
            <a:r>
              <a:rPr lang="en-US" altLang="en-US" sz="4000">
                <a:latin typeface="Times New Roman" panose="02020603050405020304" pitchFamily="18" charset="0"/>
              </a:rPr>
              <a:t>Praise His name! I’m fixed upon it,</a:t>
            </a:r>
            <a:br>
              <a:rPr lang="en-US" altLang="en-US" sz="4000">
                <a:latin typeface="Times New Roman" panose="02020603050405020304" pitchFamily="18" charset="0"/>
              </a:rPr>
            </a:br>
            <a:r>
              <a:rPr lang="en-US" altLang="en-US" sz="4000">
                <a:latin typeface="Times New Roman" panose="02020603050405020304" pitchFamily="18" charset="0"/>
              </a:rPr>
              <a:t>Name of God’s redeeming love.</a:t>
            </a:r>
            <a:br>
              <a:rPr lang="en-US" altLang="en-US" sz="4000">
                <a:ea typeface="Times" panose="02020603050405020304" pitchFamily="-112" charset="0"/>
                <a:cs typeface="Times" panose="02020603050405020304" pitchFamily="-112" charset="0"/>
              </a:rPr>
            </a:br>
            <a:br>
              <a:rPr lang="en-US" altLang="en-US" sz="4000">
                <a:ea typeface="Times" panose="02020603050405020304" pitchFamily="-112" charset="0"/>
                <a:cs typeface="Times" panose="02020603050405020304" pitchFamily="-112" charset="0"/>
              </a:rPr>
            </a:br>
            <a:endParaRPr lang="en-US" altLang="en-US" sz="40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E4AA6E1-E151-3EEC-1BBB-C882804AF720}"/>
              </a:ext>
            </a:extLst>
          </p:cNvPr>
          <p:cNvSpPr>
            <a:spLocks noGrp="1" noChangeArrowheads="1"/>
          </p:cNvSpPr>
          <p:nvPr>
            <p:ph type="title"/>
          </p:nvPr>
        </p:nvSpPr>
        <p:spPr>
          <a:xfrm>
            <a:off x="685800" y="2819400"/>
            <a:ext cx="7772400" cy="1143000"/>
          </a:xfrm>
        </p:spPr>
        <p:txBody>
          <a:bodyPr/>
          <a:lstStyle/>
          <a:p>
            <a:r>
              <a:rPr lang="en-US" altLang="en-US" sz="4000">
                <a:ea typeface="Times" panose="02020603050405020304" pitchFamily="-112" charset="0"/>
                <a:cs typeface="Times" panose="02020603050405020304" pitchFamily="-112" charset="0"/>
              </a:rPr>
              <a:t>Hitherto Thy love hast blest me,</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Thou hast brought me to this place;</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And I know Thy hand will lead me</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Safely home by Thy good grace.</a:t>
            </a:r>
            <a:br>
              <a:rPr lang="en-US" altLang="en-US" sz="4000">
                <a:ea typeface="Times" panose="02020603050405020304" pitchFamily="-112" charset="0"/>
                <a:cs typeface="Times" panose="02020603050405020304" pitchFamily="-112" charset="0"/>
              </a:rPr>
            </a:b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Jesus sought me when a stranger,</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Wand’ring from the fold of God;</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He, to rescue me from danger,</a:t>
            </a:r>
            <a:br>
              <a:rPr lang="en-US" altLang="en-US" sz="4000">
                <a:ea typeface="Times" panose="02020603050405020304" pitchFamily="-112" charset="0"/>
                <a:cs typeface="Times" panose="02020603050405020304" pitchFamily="-112" charset="0"/>
              </a:rPr>
            </a:br>
            <a:r>
              <a:rPr lang="en-US" altLang="en-US" sz="4000">
                <a:ea typeface="Times" panose="02020603050405020304" pitchFamily="-112" charset="0"/>
                <a:cs typeface="Times" panose="02020603050405020304" pitchFamily="-112" charset="0"/>
              </a:rPr>
              <a:t>Bought me with His precious blood.</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6593237-85C5-15E8-3EA8-B12EDB1AAB55}"/>
              </a:ext>
            </a:extLst>
          </p:cNvPr>
          <p:cNvSpPr>
            <a:spLocks noGrp="1" noChangeArrowheads="1"/>
          </p:cNvSpPr>
          <p:nvPr>
            <p:ph type="ctrTitle"/>
          </p:nvPr>
        </p:nvSpPr>
        <p:spPr>
          <a:xfrm>
            <a:off x="228600" y="3222625"/>
            <a:ext cx="8686800" cy="1143000"/>
          </a:xfrm>
        </p:spPr>
        <p:txBody>
          <a:bodyPr anchor="ctr"/>
          <a:lstStyle/>
          <a:p>
            <a:br>
              <a:rPr lang="en-US" altLang="en-US" sz="4000">
                <a:latin typeface="Times New Roman" panose="02020603050405020304" pitchFamily="18" charset="0"/>
              </a:rPr>
            </a:br>
            <a:r>
              <a:rPr lang="en-US" altLang="en-US" sz="4000">
                <a:latin typeface="Times New Roman" panose="02020603050405020304" pitchFamily="18" charset="0"/>
              </a:rPr>
              <a:t>O to grace how great a debtor</a:t>
            </a:r>
            <a:br>
              <a:rPr lang="en-US" altLang="en-US" sz="4000">
                <a:latin typeface="Times New Roman" panose="02020603050405020304" pitchFamily="18" charset="0"/>
              </a:rPr>
            </a:br>
            <a:r>
              <a:rPr lang="en-US" altLang="en-US" sz="4000">
                <a:latin typeface="Times New Roman" panose="02020603050405020304" pitchFamily="18" charset="0"/>
              </a:rPr>
              <a:t>Daily I’m constrained to be!</a:t>
            </a:r>
            <a:br>
              <a:rPr lang="en-US" altLang="en-US" sz="4000">
                <a:latin typeface="Times New Roman" panose="02020603050405020304" pitchFamily="18" charset="0"/>
              </a:rPr>
            </a:br>
            <a:r>
              <a:rPr lang="en-US" altLang="en-US" sz="4000">
                <a:latin typeface="Times New Roman" panose="02020603050405020304" pitchFamily="18" charset="0"/>
              </a:rPr>
              <a:t>Let Thy goodness, like a fetter,</a:t>
            </a:r>
            <a:br>
              <a:rPr lang="en-US" altLang="en-US" sz="4000">
                <a:latin typeface="Times New Roman" panose="02020603050405020304" pitchFamily="18" charset="0"/>
              </a:rPr>
            </a:br>
            <a:r>
              <a:rPr lang="en-US" altLang="en-US" sz="4000">
                <a:latin typeface="Times New Roman" panose="02020603050405020304" pitchFamily="18" charset="0"/>
              </a:rPr>
              <a:t>Bind my wandering heart to Thee.</a:t>
            </a:r>
            <a:br>
              <a:rPr lang="en-US" altLang="en-US" sz="4000">
                <a:latin typeface="Times New Roman" panose="02020603050405020304" pitchFamily="18" charset="0"/>
              </a:rPr>
            </a:br>
            <a:br>
              <a:rPr lang="en-US" altLang="en-US" sz="4000">
                <a:latin typeface="Times New Roman" panose="02020603050405020304" pitchFamily="18" charset="0"/>
              </a:rPr>
            </a:br>
            <a:r>
              <a:rPr lang="en-US" altLang="en-US" sz="4000">
                <a:latin typeface="Times New Roman" panose="02020603050405020304" pitchFamily="18" charset="0"/>
              </a:rPr>
              <a:t>Prone to wander, Lord, I feel it,</a:t>
            </a:r>
            <a:br>
              <a:rPr lang="en-US" altLang="en-US" sz="4000">
                <a:latin typeface="Times New Roman" panose="02020603050405020304" pitchFamily="18" charset="0"/>
              </a:rPr>
            </a:br>
            <a:r>
              <a:rPr lang="en-US" altLang="en-US" sz="4000">
                <a:latin typeface="Times New Roman" panose="02020603050405020304" pitchFamily="18" charset="0"/>
              </a:rPr>
              <a:t>Prone to leave the God I love;</a:t>
            </a:r>
            <a:br>
              <a:rPr lang="en-US" altLang="en-US" sz="4000">
                <a:latin typeface="Times New Roman" panose="02020603050405020304" pitchFamily="18" charset="0"/>
              </a:rPr>
            </a:br>
            <a:r>
              <a:rPr lang="en-US" altLang="en-US" sz="4000">
                <a:latin typeface="Times New Roman" panose="02020603050405020304" pitchFamily="18" charset="0"/>
              </a:rPr>
              <a:t>Here’s my heart, O take and seal it,</a:t>
            </a:r>
            <a:br>
              <a:rPr lang="en-US" altLang="en-US" sz="4000">
                <a:latin typeface="Times New Roman" panose="02020603050405020304" pitchFamily="18" charset="0"/>
              </a:rPr>
            </a:br>
            <a:r>
              <a:rPr lang="en-US" altLang="en-US" sz="4000">
                <a:latin typeface="Times New Roman" panose="02020603050405020304" pitchFamily="18" charset="0"/>
              </a:rPr>
              <a:t>Seal it for Thy courts above.</a:t>
            </a:r>
            <a:br>
              <a:rPr lang="en-US" altLang="en-US" sz="4000">
                <a:ea typeface="Times" panose="02020603050405020304" pitchFamily="-112" charset="0"/>
                <a:cs typeface="Times" panose="02020603050405020304" pitchFamily="-112" charset="0"/>
              </a:rPr>
            </a:br>
            <a:br>
              <a:rPr lang="en-US" altLang="en-US" sz="4000">
                <a:ea typeface="Times" panose="02020603050405020304" pitchFamily="-112" charset="0"/>
                <a:cs typeface="Times" panose="02020603050405020304" pitchFamily="-112" charset="0"/>
              </a:rPr>
            </a:br>
            <a:endParaRPr lang="en-US" altLang="en-US" sz="40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DD8A3A1-EB4A-F2C4-D74E-FE5046B55813}"/>
              </a:ext>
            </a:extLst>
          </p:cNvPr>
          <p:cNvSpPr>
            <a:spLocks noGrp="1" noChangeArrowheads="1"/>
          </p:cNvSpPr>
          <p:nvPr>
            <p:ph type="ctrTitle"/>
          </p:nvPr>
        </p:nvSpPr>
        <p:spPr>
          <a:xfrm>
            <a:off x="228600" y="3222625"/>
            <a:ext cx="8686800" cy="1143000"/>
          </a:xfrm>
        </p:spPr>
        <p:txBody>
          <a:bodyPr anchor="ctr"/>
          <a:lstStyle/>
          <a:p>
            <a:br>
              <a:rPr lang="en-US" altLang="en-US" sz="4000">
                <a:latin typeface="Times New Roman" panose="02020603050405020304" pitchFamily="18" charset="0"/>
              </a:rPr>
            </a:br>
            <a:r>
              <a:rPr lang="en-US" altLang="en-US" sz="4000">
                <a:latin typeface="Times New Roman" panose="02020603050405020304" pitchFamily="18" charset="0"/>
              </a:rPr>
              <a:t>Here’s my heart</a:t>
            </a:r>
            <a:br>
              <a:rPr lang="en-US" altLang="en-US" sz="4000">
                <a:latin typeface="Times New Roman" panose="02020603050405020304" pitchFamily="18" charset="0"/>
              </a:rPr>
            </a:br>
            <a:r>
              <a:rPr lang="en-US" altLang="en-US" sz="4000">
                <a:latin typeface="Times New Roman" panose="02020603050405020304" pitchFamily="18" charset="0"/>
              </a:rPr>
              <a:t>Here’s my heart</a:t>
            </a:r>
            <a:br>
              <a:rPr lang="en-US" altLang="en-US" sz="4000">
                <a:latin typeface="Times New Roman" panose="02020603050405020304" pitchFamily="18" charset="0"/>
              </a:rPr>
            </a:br>
            <a:r>
              <a:rPr lang="en-US" altLang="en-US" sz="4000">
                <a:latin typeface="Times New Roman" panose="02020603050405020304" pitchFamily="18" charset="0"/>
              </a:rPr>
              <a:t>Here’s my heart</a:t>
            </a:r>
            <a:br>
              <a:rPr lang="en-US" altLang="en-US" sz="4000">
                <a:latin typeface="Times New Roman" panose="02020603050405020304" pitchFamily="18" charset="0"/>
              </a:rPr>
            </a:br>
            <a:br>
              <a:rPr lang="en-US" altLang="en-US" sz="4000">
                <a:latin typeface="Times New Roman" panose="02020603050405020304" pitchFamily="18" charset="0"/>
              </a:rPr>
            </a:br>
            <a:r>
              <a:rPr lang="en-US" altLang="en-US" sz="4000">
                <a:latin typeface="Times New Roman" panose="02020603050405020304" pitchFamily="18" charset="0"/>
              </a:rPr>
              <a:t>Here’s my heart</a:t>
            </a:r>
            <a:br>
              <a:rPr lang="en-US" altLang="en-US" sz="4000">
                <a:latin typeface="Times New Roman" panose="02020603050405020304" pitchFamily="18" charset="0"/>
              </a:rPr>
            </a:br>
            <a:r>
              <a:rPr lang="en-US" altLang="en-US" sz="4000">
                <a:latin typeface="Times New Roman" panose="02020603050405020304" pitchFamily="18" charset="0"/>
              </a:rPr>
              <a:t>O take and seal it,</a:t>
            </a:r>
            <a:br>
              <a:rPr lang="en-US" altLang="en-US" sz="4000">
                <a:latin typeface="Times New Roman" panose="02020603050405020304" pitchFamily="18" charset="0"/>
              </a:rPr>
            </a:br>
            <a:r>
              <a:rPr lang="en-US" altLang="en-US" sz="4000">
                <a:latin typeface="Times New Roman" panose="02020603050405020304" pitchFamily="18" charset="0"/>
              </a:rPr>
              <a:t>Seal it for Thy courts above</a:t>
            </a:r>
            <a:br>
              <a:rPr lang="en-US" altLang="en-US" sz="4000">
                <a:ea typeface="Times" panose="02020603050405020304" pitchFamily="-112" charset="0"/>
                <a:cs typeface="Times" panose="02020603050405020304" pitchFamily="-112" charset="0"/>
              </a:rPr>
            </a:br>
            <a:br>
              <a:rPr lang="en-US" altLang="en-US" sz="4000">
                <a:ea typeface="Times" panose="02020603050405020304" pitchFamily="-112" charset="0"/>
                <a:cs typeface="Times" panose="02020603050405020304" pitchFamily="-112" charset="0"/>
              </a:rPr>
            </a:br>
            <a:endParaRPr lang="en-US" altLang="en-US" sz="40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C6241-B994-4A63-F641-E6469A7A753B}"/>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939A5138-796B-4E95-DE25-85E67E2603A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B5DC1720-678B-6321-2EEC-7FB183CF91B0}"/>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883938447"/>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45826-BB3D-EE4F-56CB-29BAF6D5EF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61B4C47-F584-FE09-F61E-8935E782F1C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312B0F6-3EE1-A7C8-A77F-0A0726B2243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27973273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52BF46-1F0F-79FA-E59D-402AC86752BD}"/>
              </a:ext>
            </a:extLst>
          </p:cNvPr>
          <p:cNvSpPr>
            <a:spLocks noGrp="1" noChangeArrowheads="1"/>
          </p:cNvSpPr>
          <p:nvPr>
            <p:ph type="ctrTitle"/>
          </p:nvPr>
        </p:nvSpPr>
        <p:spPr>
          <a:xfrm>
            <a:off x="685800" y="2286000"/>
            <a:ext cx="7772400" cy="1143000"/>
          </a:xfrm>
        </p:spPr>
        <p:txBody>
          <a:bodyPr anchor="ctr"/>
          <a:lstStyle/>
          <a:p>
            <a:r>
              <a:rPr lang="en-US" altLang="en-US" b="1"/>
              <a:t>Amazing Grace</a:t>
            </a:r>
            <a:br>
              <a:rPr lang="en-US" altLang="en-US" b="1"/>
            </a:br>
            <a:r>
              <a:rPr lang="en-US" altLang="en-US" b="1"/>
              <a:t>(My Chains Are Gone)</a:t>
            </a:r>
            <a:endParaRPr lang="en-US" altLang="en-US" sz="4400" b="1">
              <a:solidFill>
                <a:schemeClr val="tx1"/>
              </a:solidFill>
            </a:endParaRPr>
          </a:p>
        </p:txBody>
      </p:sp>
      <p:sp>
        <p:nvSpPr>
          <p:cNvPr id="3075" name="Rectangle 3">
            <a:extLst>
              <a:ext uri="{FF2B5EF4-FFF2-40B4-BE49-F238E27FC236}">
                <a16:creationId xmlns:a16="http://schemas.microsoft.com/office/drawing/2014/main" id="{8EF3C3B0-011F-85D1-FE4C-9DE9DEE740FE}"/>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C1F991E-3A13-E91E-A5DB-4446B75406B4}"/>
              </a:ext>
            </a:extLst>
          </p:cNvPr>
          <p:cNvSpPr>
            <a:spLocks noGrp="1" noChangeArrowheads="1"/>
          </p:cNvSpPr>
          <p:nvPr>
            <p:ph type="ctrTitle"/>
          </p:nvPr>
        </p:nvSpPr>
        <p:spPr>
          <a:xfrm>
            <a:off x="152400" y="3352800"/>
            <a:ext cx="8915400" cy="1143000"/>
          </a:xfrm>
        </p:spPr>
        <p:txBody>
          <a:bodyPr anchor="ctr"/>
          <a:lstStyle/>
          <a:p>
            <a:r>
              <a:rPr lang="en-US" altLang="en-US" sz="3200"/>
              <a:t>Amazing grace</a:t>
            </a:r>
            <a:br>
              <a:rPr lang="en-US" altLang="en-US" sz="3200"/>
            </a:br>
            <a:r>
              <a:rPr lang="en-US" altLang="en-US" sz="3200"/>
              <a:t>How sweet the sound</a:t>
            </a:r>
            <a:br>
              <a:rPr lang="en-US" altLang="en-US" sz="3200"/>
            </a:br>
            <a:r>
              <a:rPr lang="en-US" altLang="en-US" sz="3200"/>
              <a:t>That saved a wretch like me</a:t>
            </a:r>
            <a:br>
              <a:rPr lang="en-US" altLang="en-US" sz="3200"/>
            </a:br>
            <a:r>
              <a:rPr lang="en-US" altLang="en-US" sz="3200"/>
              <a:t>I once was lost, but now I'm found</a:t>
            </a:r>
            <a:br>
              <a:rPr lang="en-US" altLang="en-US" sz="3200"/>
            </a:br>
            <a:r>
              <a:rPr lang="en-US" altLang="en-US" sz="3200"/>
              <a:t>Was blind, but now I see</a:t>
            </a:r>
            <a:br>
              <a:rPr lang="en-US" altLang="en-US" sz="3200"/>
            </a:br>
            <a:br>
              <a:rPr lang="en-US" altLang="en-US" sz="3200">
                <a:ea typeface="Times" panose="02020603050405020304" pitchFamily="-112" charset="0"/>
                <a:cs typeface="Times" panose="02020603050405020304" pitchFamily="-112" charset="0"/>
              </a:rPr>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0389CE4-65A9-849C-70C1-376D2B56F7D7}"/>
              </a:ext>
            </a:extLst>
          </p:cNvPr>
          <p:cNvSpPr>
            <a:spLocks noGrp="1" noChangeArrowheads="1"/>
          </p:cNvSpPr>
          <p:nvPr>
            <p:ph type="ctrTitle"/>
          </p:nvPr>
        </p:nvSpPr>
        <p:spPr>
          <a:xfrm>
            <a:off x="152400" y="3352800"/>
            <a:ext cx="8915400" cy="1143000"/>
          </a:xfrm>
        </p:spPr>
        <p:txBody>
          <a:bodyPr anchor="ctr"/>
          <a:lstStyle/>
          <a:p>
            <a:r>
              <a:rPr lang="en-US" altLang="en-US" sz="3200"/>
              <a:t>'Twas grace that taught my heart to fear</a:t>
            </a:r>
            <a:br>
              <a:rPr lang="en-US" altLang="en-US" sz="3200"/>
            </a:br>
            <a:r>
              <a:rPr lang="en-US" altLang="en-US" sz="3200"/>
              <a:t>And grace my fears relieved</a:t>
            </a:r>
            <a:br>
              <a:rPr lang="en-US" altLang="en-US" sz="3200"/>
            </a:br>
            <a:r>
              <a:rPr lang="en-US" altLang="en-US" sz="3200"/>
              <a:t>How precious did that grace appear</a:t>
            </a:r>
            <a:br>
              <a:rPr lang="en-US" altLang="en-US" sz="3200"/>
            </a:br>
            <a:r>
              <a:rPr lang="en-US" altLang="en-US" sz="3200"/>
              <a:t>The hour I first believed</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0337995-1587-4134-8F27-AF297F54B2C2}"/>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A8CD2E9-7120-62CF-F1E6-D013152A9514}"/>
              </a:ext>
            </a:extLst>
          </p:cNvPr>
          <p:cNvSpPr>
            <a:spLocks noGrp="1" noChangeArrowheads="1"/>
          </p:cNvSpPr>
          <p:nvPr>
            <p:ph type="ctrTitle"/>
          </p:nvPr>
        </p:nvSpPr>
        <p:spPr>
          <a:xfrm>
            <a:off x="76200" y="2819400"/>
            <a:ext cx="8915400" cy="1143000"/>
          </a:xfrm>
        </p:spPr>
        <p:txBody>
          <a:bodyPr anchor="ctr"/>
          <a:lstStyle/>
          <a:p>
            <a:r>
              <a:rPr lang="en-US" altLang="en-US" sz="3200"/>
              <a:t>The Lord has promised good to me</a:t>
            </a:r>
            <a:br>
              <a:rPr lang="en-US" altLang="en-US" sz="3200"/>
            </a:br>
            <a:r>
              <a:rPr lang="en-US" altLang="en-US" sz="3200"/>
              <a:t>His word my hope secures</a:t>
            </a:r>
            <a:br>
              <a:rPr lang="en-US" altLang="en-US" sz="3200"/>
            </a:br>
            <a:r>
              <a:rPr lang="en-US" altLang="en-US" sz="3200"/>
              <a:t>He will my shield and portion be</a:t>
            </a:r>
            <a:br>
              <a:rPr lang="en-US" altLang="en-US" sz="3200"/>
            </a:br>
            <a:r>
              <a:rPr lang="en-US" altLang="en-US" sz="3200"/>
              <a:t>As long as life endures</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D9E56FB-AAD8-EF79-1E56-BEDFEEB237E0}"/>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EBCDE2B-7D89-2886-CE7B-FEB3545E0DCE}"/>
              </a:ext>
            </a:extLst>
          </p:cNvPr>
          <p:cNvSpPr>
            <a:spLocks noGrp="1" noChangeArrowheads="1"/>
          </p:cNvSpPr>
          <p:nvPr>
            <p:ph type="ctrTitle"/>
          </p:nvPr>
        </p:nvSpPr>
        <p:spPr>
          <a:xfrm>
            <a:off x="152400" y="2667000"/>
            <a:ext cx="8915400" cy="1143000"/>
          </a:xfrm>
        </p:spPr>
        <p:txBody>
          <a:bodyPr anchor="ctr"/>
          <a:lstStyle/>
          <a:p>
            <a:r>
              <a:rPr lang="en-US" altLang="en-US" sz="3200"/>
              <a:t>My chains are gone</a:t>
            </a:r>
            <a:br>
              <a:rPr lang="en-US" altLang="en-US" sz="3200"/>
            </a:br>
            <a:r>
              <a:rPr lang="en-US" altLang="en-US" sz="3200"/>
              <a:t>I've been set free</a:t>
            </a:r>
            <a:br>
              <a:rPr lang="en-US" altLang="en-US" sz="3200"/>
            </a:br>
            <a:r>
              <a:rPr lang="en-US" altLang="en-US" sz="3200"/>
              <a:t>My God, my Saviour has ransomed me</a:t>
            </a:r>
            <a:br>
              <a:rPr lang="en-US" altLang="en-US" sz="3200"/>
            </a:br>
            <a:r>
              <a:rPr lang="en-US" altLang="en-US" sz="3200"/>
              <a:t>And like a flood His mercy reigns</a:t>
            </a:r>
            <a:br>
              <a:rPr lang="en-US" altLang="en-US" sz="3200"/>
            </a:br>
            <a:r>
              <a:rPr lang="en-US" altLang="en-US" sz="3200"/>
              <a:t>Unending love, Amazing grace</a:t>
            </a:r>
            <a:br>
              <a:rPr lang="en-US" altLang="en-US" sz="3200"/>
            </a:br>
            <a:br>
              <a:rPr lang="en-US" altLang="en-US" sz="3200">
                <a:ea typeface="Times" panose="02020603050405020304" pitchFamily="-112" charset="0"/>
                <a:cs typeface="Times" panose="02020603050405020304" pitchFamily="-112" charset="0"/>
              </a:rPr>
            </a:br>
            <a:endParaRPr lang="en-US" altLang="en-US" sz="3200">
              <a:ea typeface="Times" panose="02020603050405020304" pitchFamily="-112" charset="0"/>
              <a:cs typeface="Times" panose="02020603050405020304" pitchFamily="-112" charset="0"/>
            </a:endParaRP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42481</TotalTime>
  <Words>511</Words>
  <Application>Microsoft Macintosh PowerPoint</Application>
  <PresentationFormat>On-screen Show (4:3)</PresentationFormat>
  <Paragraphs>20</Paragraphs>
  <Slides>18</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Times</vt:lpstr>
      <vt:lpstr>Times New Roman</vt:lpstr>
      <vt:lpstr>Blank Presentation</vt:lpstr>
      <vt:lpstr>PowerPoint Presentation</vt:lpstr>
      <vt:lpstr>PowerPoint Presentation</vt:lpstr>
      <vt:lpstr>Amazing Grace (My Chains Are Gone)</vt:lpstr>
      <vt:lpstr>Amazing grace How sweet the sound That saved a wretch like me I once was lost, but now I'm found Was blind, but now I see   </vt:lpstr>
      <vt:lpstr>'Twas grace that taught my heart to fear And grace my fears relieved How precious did that grace appear The hour I first believed  </vt:lpstr>
      <vt:lpstr>My chains are gone I've been set free My God, my Saviour has ransomed me And like a flood His mercy reigns Unending love, Amazing grace  </vt:lpstr>
      <vt:lpstr>The Lord has promised good to me His word my hope secures He will my shield and portion be As long as life endures  </vt:lpstr>
      <vt:lpstr>My chains are gone I've been set free My God, my Saviour has ransomed me And like a flood His mercy reigns Unending love, Amazing grace  </vt:lpstr>
      <vt:lpstr>My chains are gone I've been set free My God, my Saviour has ransomed me And like a flood His mercy reigns Unending love, Amazing grace  </vt:lpstr>
      <vt:lpstr>The earth shall soon dissolve like snow The sun forbear to shine But God, Who called me here below Will be forever mine Will be forever mine You are forever mine  </vt:lpstr>
      <vt:lpstr>PowerPoint Presentation</vt:lpstr>
      <vt:lpstr>COME, THOU FOUNT OF  EVERY BLESSING</vt:lpstr>
      <vt:lpstr> Come, Thou fount of every blessing, Tune my heart to sing Thy grace; Streams of mercy, never ceasing, Call for songs of loudest praise.  Teach me some melodious sonnet, Sung by flaming tongues above. Praise His name! I’m fixed upon it, Name of God’s redeeming love.  </vt:lpstr>
      <vt:lpstr>Hitherto Thy love hast blest me, Thou hast brought me to this place; And I know Thy hand will lead me Safely home by Thy good grace.  Jesus sought me when a stranger, Wand’ring from the fold of God; He, to rescue me from danger, Bought me with His precious blood.</vt:lpstr>
      <vt:lpstr> O to grace how great a debtor Daily I’m constrained to be! Let Thy goodness, like a fetter, Bind my wandering heart to Thee.  Prone to wander, Lord, I feel it, Prone to leave the God I love; Here’s my heart, O take and seal it, Seal it for Thy courts above.  </vt:lpstr>
      <vt:lpstr> Here’s my heart Here’s my heart Here’s my heart  Here’s my heart O take and seal it, Seal it for Thy courts above  </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850</cp:revision>
  <cp:lastPrinted>2019-08-15T20:04:03Z</cp:lastPrinted>
  <dcterms:created xsi:type="dcterms:W3CDTF">2003-02-13T03:09:51Z</dcterms:created>
  <dcterms:modified xsi:type="dcterms:W3CDTF">2026-02-28T19:00:17Z</dcterms:modified>
  <cp:category/>
</cp:coreProperties>
</file>