
<file path=[Content_Types].xml><?xml version="1.0" encoding="utf-8"?>
<Types xmlns="http://schemas.openxmlformats.org/package/2006/content-types">
  <Default Extension="emf" ContentType="image/x-emf"/>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2"/>
  </p:notesMasterIdLst>
  <p:sldIdLst>
    <p:sldId id="2426" r:id="rId2"/>
    <p:sldId id="2933" r:id="rId3"/>
    <p:sldId id="267" r:id="rId4"/>
    <p:sldId id="268" r:id="rId5"/>
    <p:sldId id="269" r:id="rId6"/>
    <p:sldId id="270" r:id="rId7"/>
    <p:sldId id="275" r:id="rId8"/>
    <p:sldId id="274" r:id="rId9"/>
    <p:sldId id="273" r:id="rId10"/>
    <p:sldId id="276" r:id="rId11"/>
    <p:sldId id="277" r:id="rId12"/>
    <p:sldId id="2967" r:id="rId13"/>
    <p:sldId id="266" r:id="rId14"/>
    <p:sldId id="2969" r:id="rId15"/>
    <p:sldId id="2970" r:id="rId16"/>
    <p:sldId id="2971" r:id="rId17"/>
    <p:sldId id="2972" r:id="rId18"/>
    <p:sldId id="271" r:id="rId19"/>
    <p:sldId id="2968" r:id="rId20"/>
    <p:sldId id="2908" r:id="rId21"/>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Times"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Times"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Times"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Times"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668" autoAdjust="0"/>
    <p:restoredTop sz="86534" autoAdjust="0"/>
  </p:normalViewPr>
  <p:slideViewPr>
    <p:cSldViewPr>
      <p:cViewPr varScale="1">
        <p:scale>
          <a:sx n="107" d="100"/>
          <a:sy n="107" d="100"/>
        </p:scale>
        <p:origin x="2424" y="464"/>
      </p:cViewPr>
      <p:guideLst>
        <p:guide orient="horz" pos="2160"/>
        <p:guide pos="2880"/>
      </p:guideLst>
    </p:cSldViewPr>
  </p:slideViewPr>
  <p:outlineViewPr>
    <p:cViewPr>
      <p:scale>
        <a:sx n="33" d="100"/>
        <a:sy n="33" d="100"/>
      </p:scale>
      <p:origin x="0" y="-12416"/>
    </p:cViewPr>
  </p:outlineViewPr>
  <p:notesTextViewPr>
    <p:cViewPr>
      <p:scale>
        <a:sx n="100" d="100"/>
        <a:sy n="100" d="100"/>
      </p:scale>
      <p:origin x="0" y="0"/>
    </p:cViewPr>
  </p:notesTextViewPr>
  <p:sorterViewPr>
    <p:cViewPr>
      <p:scale>
        <a:sx n="1" d="1"/>
        <a:sy n="1" d="1"/>
      </p:scale>
      <p:origin x="0" y="0"/>
    </p:cViewPr>
  </p:sorterViewPr>
  <p:notesViewPr>
    <p:cSldViewPr>
      <p:cViewPr varScale="1">
        <p:scale>
          <a:sx n="77" d="100"/>
          <a:sy n="77" d="100"/>
        </p:scale>
        <p:origin x="-1552" y="-10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US"/>
          </a:p>
        </p:txBody>
      </p:sp>
      <p:sp>
        <p:nvSpPr>
          <p:cNvPr id="4099"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 xmlns:a14="http://schemas.microsoft.com/office/drawing/2010/main" val="1"/>
            </a:ext>
          </a:extLst>
        </p:spPr>
      </p:sp>
      <p:sp>
        <p:nvSpPr>
          <p:cNvPr id="4101"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767B6999-FE8F-F741-B298-64D3DB7087AF}" type="slidenum">
              <a:rPr lang="en-US"/>
              <a:pPr>
                <a:defRPr/>
              </a:pPr>
              <a:t>‹#›</a:t>
            </a:fld>
            <a:endParaRPr lang="en-US"/>
          </a:p>
        </p:txBody>
      </p:sp>
    </p:spTree>
    <p:extLst>
      <p:ext uri="{BB962C8B-B14F-4D97-AF65-F5344CB8AC3E}">
        <p14:creationId xmlns:p14="http://schemas.microsoft.com/office/powerpoint/2010/main" val="206706961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1pPr>
    <a:lvl2pPr marL="4572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2pPr>
    <a:lvl3pPr marL="9144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3pPr>
    <a:lvl4pPr marL="13716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4pPr>
    <a:lvl5pPr marL="18288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42FB333-76AF-974A-B5F3-11DB03D2ABAE}" type="slidenum">
              <a:rPr lang="en-US"/>
              <a:pPr>
                <a:defRPr/>
              </a:pPr>
              <a:t>1</a:t>
            </a:fld>
            <a:endParaRPr lang="en-US"/>
          </a:p>
        </p:txBody>
      </p:sp>
      <p:sp>
        <p:nvSpPr>
          <p:cNvPr id="459469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94691" name="Rectangle 3"/>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15123890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5C7228-E7C8-690A-ED40-273DABBA594C}"/>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9B21BAB3-11ED-E53F-4DEF-92665446294E}"/>
              </a:ext>
            </a:extLst>
          </p:cNvPr>
          <p:cNvSpPr>
            <a:spLocks noGrp="1" noChangeArrowheads="1"/>
          </p:cNvSpPr>
          <p:nvPr>
            <p:ph type="sldNum" sz="quarter" idx="5"/>
          </p:nvPr>
        </p:nvSpPr>
        <p:spPr/>
        <p:txBody>
          <a:bodyPr/>
          <a:lstStyle/>
          <a:p>
            <a:pPr>
              <a:defRPr/>
            </a:pPr>
            <a:fld id="{4BBECCC8-6590-7544-82CE-09B32D6335C1}" type="slidenum">
              <a:rPr lang="en-US"/>
              <a:pPr>
                <a:defRPr/>
              </a:pPr>
              <a:t>2</a:t>
            </a:fld>
            <a:endParaRPr lang="en-US"/>
          </a:p>
        </p:txBody>
      </p:sp>
      <p:sp>
        <p:nvSpPr>
          <p:cNvPr id="4593666" name="Rectangle 2">
            <a:extLst>
              <a:ext uri="{FF2B5EF4-FFF2-40B4-BE49-F238E27FC236}">
                <a16:creationId xmlns:a16="http://schemas.microsoft.com/office/drawing/2014/main" id="{B149CAFA-1315-1527-D4C4-797337344C63}"/>
              </a:ext>
            </a:extLst>
          </p:cNvPr>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93667" name="Rectangle 3">
            <a:extLst>
              <a:ext uri="{FF2B5EF4-FFF2-40B4-BE49-F238E27FC236}">
                <a16:creationId xmlns:a16="http://schemas.microsoft.com/office/drawing/2014/main" id="{E05D2F9A-8E87-D7FA-FEBA-7D3A5DB6940B}"/>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30264607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60700F-4FFE-6B65-3D8D-B6D8EC45EE94}"/>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2F207F58-C0FE-3F92-F62E-A6F39C2F3A88}"/>
              </a:ext>
            </a:extLst>
          </p:cNvPr>
          <p:cNvSpPr>
            <a:spLocks noGrp="1" noChangeArrowheads="1"/>
          </p:cNvSpPr>
          <p:nvPr>
            <p:ph type="sldNum" sz="quarter" idx="5"/>
          </p:nvPr>
        </p:nvSpPr>
        <p:spPr/>
        <p:txBody>
          <a:bodyPr/>
          <a:lstStyle/>
          <a:p>
            <a:pPr>
              <a:defRPr/>
            </a:pPr>
            <a:fld id="{4BBECCC8-6590-7544-82CE-09B32D6335C1}" type="slidenum">
              <a:rPr lang="en-US"/>
              <a:pPr>
                <a:defRPr/>
              </a:pPr>
              <a:t>12</a:t>
            </a:fld>
            <a:endParaRPr lang="en-US"/>
          </a:p>
        </p:txBody>
      </p:sp>
      <p:sp>
        <p:nvSpPr>
          <p:cNvPr id="4593666" name="Rectangle 2">
            <a:extLst>
              <a:ext uri="{FF2B5EF4-FFF2-40B4-BE49-F238E27FC236}">
                <a16:creationId xmlns:a16="http://schemas.microsoft.com/office/drawing/2014/main" id="{4016DEBF-0846-D7B5-D248-0125B96480CF}"/>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93667" name="Rectangle 3">
            <a:extLst>
              <a:ext uri="{FF2B5EF4-FFF2-40B4-BE49-F238E27FC236}">
                <a16:creationId xmlns:a16="http://schemas.microsoft.com/office/drawing/2014/main" id="{446DF52B-6B18-42A3-4182-429B9DF8DF9A}"/>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17275840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F890E8-5C3A-0D18-A360-0D7049999515}"/>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72A3F8FA-AC4A-D535-8B77-CD6660B1A69B}"/>
              </a:ext>
            </a:extLst>
          </p:cNvPr>
          <p:cNvSpPr>
            <a:spLocks noGrp="1" noChangeArrowheads="1"/>
          </p:cNvSpPr>
          <p:nvPr>
            <p:ph type="sldNum" sz="quarter" idx="5"/>
          </p:nvPr>
        </p:nvSpPr>
        <p:spPr/>
        <p:txBody>
          <a:bodyPr/>
          <a:lstStyle/>
          <a:p>
            <a:pPr>
              <a:defRPr/>
            </a:pPr>
            <a:fld id="{4BBECCC8-6590-7544-82CE-09B32D6335C1}" type="slidenum">
              <a:rPr lang="en-US"/>
              <a:pPr>
                <a:defRPr/>
              </a:pPr>
              <a:t>19</a:t>
            </a:fld>
            <a:endParaRPr lang="en-US"/>
          </a:p>
        </p:txBody>
      </p:sp>
      <p:sp>
        <p:nvSpPr>
          <p:cNvPr id="4593666" name="Rectangle 2">
            <a:extLst>
              <a:ext uri="{FF2B5EF4-FFF2-40B4-BE49-F238E27FC236}">
                <a16:creationId xmlns:a16="http://schemas.microsoft.com/office/drawing/2014/main" id="{C92D480E-1CDD-6C4D-A86E-1B008320F157}"/>
              </a:ext>
            </a:extLst>
          </p:cNvPr>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93667" name="Rectangle 3">
            <a:extLst>
              <a:ext uri="{FF2B5EF4-FFF2-40B4-BE49-F238E27FC236}">
                <a16:creationId xmlns:a16="http://schemas.microsoft.com/office/drawing/2014/main" id="{9C3FB35F-5829-0260-CF7D-D164C59F98AE}"/>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13848551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DD7E90-4D1A-9435-94CB-2C18A6D701A4}"/>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004BD6A0-5674-9B4A-CF0F-F4355C5424F5}"/>
              </a:ext>
            </a:extLst>
          </p:cNvPr>
          <p:cNvSpPr>
            <a:spLocks noGrp="1" noChangeArrowheads="1"/>
          </p:cNvSpPr>
          <p:nvPr>
            <p:ph type="sldNum" sz="quarter" idx="5"/>
          </p:nvPr>
        </p:nvSpPr>
        <p:spPr/>
        <p:txBody>
          <a:bodyPr/>
          <a:lstStyle/>
          <a:p>
            <a:pPr>
              <a:defRPr/>
            </a:pPr>
            <a:fld id="{D42FB333-76AF-974A-B5F3-11DB03D2ABAE}" type="slidenum">
              <a:rPr lang="en-US"/>
              <a:pPr>
                <a:defRPr/>
              </a:pPr>
              <a:t>20</a:t>
            </a:fld>
            <a:endParaRPr lang="en-US"/>
          </a:p>
        </p:txBody>
      </p:sp>
      <p:sp>
        <p:nvSpPr>
          <p:cNvPr id="4594690" name="Rectangle 2">
            <a:extLst>
              <a:ext uri="{FF2B5EF4-FFF2-40B4-BE49-F238E27FC236}">
                <a16:creationId xmlns:a16="http://schemas.microsoft.com/office/drawing/2014/main" id="{7D0919CF-3C64-5276-04CD-544781A5357E}"/>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94691" name="Rectangle 3">
            <a:extLst>
              <a:ext uri="{FF2B5EF4-FFF2-40B4-BE49-F238E27FC236}">
                <a16:creationId xmlns:a16="http://schemas.microsoft.com/office/drawing/2014/main" id="{A1D83BE7-B732-F500-AB37-7544DBC4739B}"/>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15755873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429B863-2076-7347-9159-F52F2A0F7357}" type="slidenum">
              <a:rPr lang="en-US"/>
              <a:pPr>
                <a:defRPr/>
              </a:pPr>
              <a:t>‹#›</a:t>
            </a:fld>
            <a:endParaRPr lang="en-US"/>
          </a:p>
        </p:txBody>
      </p:sp>
    </p:spTree>
    <p:extLst>
      <p:ext uri="{BB962C8B-B14F-4D97-AF65-F5344CB8AC3E}">
        <p14:creationId xmlns:p14="http://schemas.microsoft.com/office/powerpoint/2010/main" val="1561082157"/>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AA1B072-CAC0-664E-8D3A-186DB31AC587}" type="slidenum">
              <a:rPr lang="en-US"/>
              <a:pPr>
                <a:defRPr/>
              </a:pPr>
              <a:t>‹#›</a:t>
            </a:fld>
            <a:endParaRPr lang="en-US"/>
          </a:p>
        </p:txBody>
      </p:sp>
    </p:spTree>
    <p:extLst>
      <p:ext uri="{BB962C8B-B14F-4D97-AF65-F5344CB8AC3E}">
        <p14:creationId xmlns:p14="http://schemas.microsoft.com/office/powerpoint/2010/main" val="432064060"/>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BD01B48-D1CF-0249-BA98-C80DA25B9793}" type="slidenum">
              <a:rPr lang="en-US"/>
              <a:pPr>
                <a:defRPr/>
              </a:pPr>
              <a:t>‹#›</a:t>
            </a:fld>
            <a:endParaRPr lang="en-US"/>
          </a:p>
        </p:txBody>
      </p:sp>
    </p:spTree>
    <p:extLst>
      <p:ext uri="{BB962C8B-B14F-4D97-AF65-F5344CB8AC3E}">
        <p14:creationId xmlns:p14="http://schemas.microsoft.com/office/powerpoint/2010/main" val="2269870116"/>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8BFBF93-46ED-FB46-914A-53FA26C50F61}" type="slidenum">
              <a:rPr lang="en-US"/>
              <a:pPr>
                <a:defRPr/>
              </a:pPr>
              <a:t>‹#›</a:t>
            </a:fld>
            <a:endParaRPr lang="en-US"/>
          </a:p>
        </p:txBody>
      </p:sp>
    </p:spTree>
    <p:extLst>
      <p:ext uri="{BB962C8B-B14F-4D97-AF65-F5344CB8AC3E}">
        <p14:creationId xmlns:p14="http://schemas.microsoft.com/office/powerpoint/2010/main" val="2990541035"/>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19244DF-8C85-9C49-BE15-B7FF471C7EF8}" type="slidenum">
              <a:rPr lang="en-US"/>
              <a:pPr>
                <a:defRPr/>
              </a:pPr>
              <a:t>‹#›</a:t>
            </a:fld>
            <a:endParaRPr lang="en-US"/>
          </a:p>
        </p:txBody>
      </p:sp>
    </p:spTree>
    <p:extLst>
      <p:ext uri="{BB962C8B-B14F-4D97-AF65-F5344CB8AC3E}">
        <p14:creationId xmlns:p14="http://schemas.microsoft.com/office/powerpoint/2010/main" val="3985161767"/>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DE7FA55-3A5B-8D47-A81F-A275388D3115}" type="slidenum">
              <a:rPr lang="en-US"/>
              <a:pPr>
                <a:defRPr/>
              </a:pPr>
              <a:t>‹#›</a:t>
            </a:fld>
            <a:endParaRPr lang="en-US"/>
          </a:p>
        </p:txBody>
      </p:sp>
    </p:spTree>
    <p:extLst>
      <p:ext uri="{BB962C8B-B14F-4D97-AF65-F5344CB8AC3E}">
        <p14:creationId xmlns:p14="http://schemas.microsoft.com/office/powerpoint/2010/main" val="2556338734"/>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23224E10-3C61-264E-9295-C8CEC535EB58}" type="slidenum">
              <a:rPr lang="en-US"/>
              <a:pPr>
                <a:defRPr/>
              </a:pPr>
              <a:t>‹#›</a:t>
            </a:fld>
            <a:endParaRPr lang="en-US"/>
          </a:p>
        </p:txBody>
      </p:sp>
    </p:spTree>
    <p:extLst>
      <p:ext uri="{BB962C8B-B14F-4D97-AF65-F5344CB8AC3E}">
        <p14:creationId xmlns:p14="http://schemas.microsoft.com/office/powerpoint/2010/main" val="3852673496"/>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8F5273CE-5B19-324C-97CC-DABE70D5DD92}" type="slidenum">
              <a:rPr lang="en-US"/>
              <a:pPr>
                <a:defRPr/>
              </a:pPr>
              <a:t>‹#›</a:t>
            </a:fld>
            <a:endParaRPr lang="en-US"/>
          </a:p>
        </p:txBody>
      </p:sp>
    </p:spTree>
    <p:extLst>
      <p:ext uri="{BB962C8B-B14F-4D97-AF65-F5344CB8AC3E}">
        <p14:creationId xmlns:p14="http://schemas.microsoft.com/office/powerpoint/2010/main" val="368327788"/>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804228F-240C-F94A-BF0A-199D3E03029F}" type="slidenum">
              <a:rPr lang="en-US"/>
              <a:pPr>
                <a:defRPr/>
              </a:pPr>
              <a:t>‹#›</a:t>
            </a:fld>
            <a:endParaRPr lang="en-US"/>
          </a:p>
        </p:txBody>
      </p:sp>
    </p:spTree>
    <p:extLst>
      <p:ext uri="{BB962C8B-B14F-4D97-AF65-F5344CB8AC3E}">
        <p14:creationId xmlns:p14="http://schemas.microsoft.com/office/powerpoint/2010/main" val="2239021035"/>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837EC09-E99E-B34C-AE3A-248D2F449C3A}" type="slidenum">
              <a:rPr lang="en-US"/>
              <a:pPr>
                <a:defRPr/>
              </a:pPr>
              <a:t>‹#›</a:t>
            </a:fld>
            <a:endParaRPr lang="en-US"/>
          </a:p>
        </p:txBody>
      </p:sp>
    </p:spTree>
    <p:extLst>
      <p:ext uri="{BB962C8B-B14F-4D97-AF65-F5344CB8AC3E}">
        <p14:creationId xmlns:p14="http://schemas.microsoft.com/office/powerpoint/2010/main" val="1466385396"/>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D4C05A2-09FD-E143-A658-2D819E9B7E86}" type="slidenum">
              <a:rPr lang="en-US"/>
              <a:pPr>
                <a:defRPr/>
              </a:pPr>
              <a:t>‹#›</a:t>
            </a:fld>
            <a:endParaRPr lang="en-US"/>
          </a:p>
        </p:txBody>
      </p:sp>
    </p:spTree>
    <p:extLst>
      <p:ext uri="{BB962C8B-B14F-4D97-AF65-F5344CB8AC3E}">
        <p14:creationId xmlns:p14="http://schemas.microsoft.com/office/powerpoint/2010/main" val="2267813562"/>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7000" r="-17000"/>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400">
                <a:cs typeface="+mn-cs"/>
              </a:defRPr>
            </a:lvl1pPr>
          </a:lstStyle>
          <a:p>
            <a:pPr>
              <a:defRPr/>
            </a:pPr>
            <a:fld id="{780795E9-D2D2-1C4E-9985-3853E047774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p:transition>
  <p:txStyles>
    <p:titleStyle>
      <a:lvl1pPr algn="ctr" rtl="0" eaLnBrk="0" fontAlgn="base" hangingPunct="0">
        <a:spcBef>
          <a:spcPct val="0"/>
        </a:spcBef>
        <a:spcAft>
          <a:spcPct val="0"/>
        </a:spcAft>
        <a:defRPr sz="4400">
          <a:solidFill>
            <a:schemeClr val="bg1"/>
          </a:solidFill>
          <a:latin typeface="+mj-lt"/>
          <a:ea typeface="+mj-ea"/>
          <a:cs typeface="ヒラギノ角ゴ Pro W3" charset="0"/>
        </a:defRPr>
      </a:lvl1pPr>
      <a:lvl2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2pPr>
      <a:lvl3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3pPr>
      <a:lvl4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4pPr>
      <a:lvl5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5pPr>
      <a:lvl6pPr marL="457200" algn="ctr" rtl="0" eaLnBrk="0" fontAlgn="base" hangingPunct="0">
        <a:spcBef>
          <a:spcPct val="0"/>
        </a:spcBef>
        <a:spcAft>
          <a:spcPct val="0"/>
        </a:spcAft>
        <a:defRPr sz="4400">
          <a:solidFill>
            <a:schemeClr val="bg1"/>
          </a:solidFill>
          <a:latin typeface="Times" charset="0"/>
          <a:ea typeface="ヒラギノ角ゴ Pro W3" charset="0"/>
        </a:defRPr>
      </a:lvl6pPr>
      <a:lvl7pPr marL="914400" algn="ctr" rtl="0" eaLnBrk="0" fontAlgn="base" hangingPunct="0">
        <a:spcBef>
          <a:spcPct val="0"/>
        </a:spcBef>
        <a:spcAft>
          <a:spcPct val="0"/>
        </a:spcAft>
        <a:defRPr sz="4400">
          <a:solidFill>
            <a:schemeClr val="bg1"/>
          </a:solidFill>
          <a:latin typeface="Times" charset="0"/>
          <a:ea typeface="ヒラギノ角ゴ Pro W3" charset="0"/>
        </a:defRPr>
      </a:lvl7pPr>
      <a:lvl8pPr marL="1371600" algn="ctr" rtl="0" eaLnBrk="0" fontAlgn="base" hangingPunct="0">
        <a:spcBef>
          <a:spcPct val="0"/>
        </a:spcBef>
        <a:spcAft>
          <a:spcPct val="0"/>
        </a:spcAft>
        <a:defRPr sz="4400">
          <a:solidFill>
            <a:schemeClr val="bg1"/>
          </a:solidFill>
          <a:latin typeface="Times" charset="0"/>
          <a:ea typeface="ヒラギノ角ゴ Pro W3" charset="0"/>
        </a:defRPr>
      </a:lvl8pPr>
      <a:lvl9pPr marL="1828800" algn="ctr" rtl="0" eaLnBrk="0" fontAlgn="base" hangingPunct="0">
        <a:spcBef>
          <a:spcPct val="0"/>
        </a:spcBef>
        <a:spcAft>
          <a:spcPct val="0"/>
        </a:spcAft>
        <a:defRPr sz="4400">
          <a:solidFill>
            <a:schemeClr val="bg1"/>
          </a:solidFill>
          <a:latin typeface="Times" charset="0"/>
          <a:ea typeface="ヒラギノ角ゴ Pro W3" charset="0"/>
        </a:defRPr>
      </a:lvl9pPr>
    </p:titleStyle>
    <p:bodyStyle>
      <a:lvl1pPr marL="342900" indent="-342900" algn="l" rtl="0" eaLnBrk="0" fontAlgn="base" hangingPunct="0">
        <a:spcBef>
          <a:spcPct val="20000"/>
        </a:spcBef>
        <a:spcAft>
          <a:spcPct val="0"/>
        </a:spcAft>
        <a:buChar char="•"/>
        <a:defRPr sz="3200">
          <a:solidFill>
            <a:schemeClr val="bg1"/>
          </a:solidFill>
          <a:latin typeface="+mn-lt"/>
          <a:ea typeface="+mn-ea"/>
          <a:cs typeface="ヒラギノ角ゴ Pro W3" charset="0"/>
        </a:defRPr>
      </a:lvl1pPr>
      <a:lvl2pPr marL="742950" indent="-285750" algn="l" rtl="0" eaLnBrk="0" fontAlgn="base" hangingPunct="0">
        <a:spcBef>
          <a:spcPct val="20000"/>
        </a:spcBef>
        <a:spcAft>
          <a:spcPct val="0"/>
        </a:spcAft>
        <a:buChar char="–"/>
        <a:defRPr sz="2800">
          <a:solidFill>
            <a:schemeClr val="bg1"/>
          </a:solidFill>
          <a:latin typeface="+mn-lt"/>
          <a:ea typeface="+mn-ea"/>
          <a:cs typeface="ヒラギノ角ゴ Pro W3" charset="0"/>
        </a:defRPr>
      </a:lvl2pPr>
      <a:lvl3pPr marL="1143000" indent="-228600" algn="l" rtl="0" eaLnBrk="0" fontAlgn="base" hangingPunct="0">
        <a:spcBef>
          <a:spcPct val="20000"/>
        </a:spcBef>
        <a:spcAft>
          <a:spcPct val="0"/>
        </a:spcAft>
        <a:buChar char="•"/>
        <a:defRPr sz="2400">
          <a:solidFill>
            <a:schemeClr val="bg1"/>
          </a:solidFill>
          <a:latin typeface="+mn-lt"/>
          <a:ea typeface="+mn-ea"/>
          <a:cs typeface="ヒラギノ角ゴ Pro W3" charset="0"/>
        </a:defRPr>
      </a:lvl3pPr>
      <a:lvl4pPr marL="1600200" indent="-228600" algn="l" rtl="0" eaLnBrk="0" fontAlgn="base" hangingPunct="0">
        <a:spcBef>
          <a:spcPct val="20000"/>
        </a:spcBef>
        <a:spcAft>
          <a:spcPct val="0"/>
        </a:spcAft>
        <a:buChar char="–"/>
        <a:defRPr sz="2000">
          <a:solidFill>
            <a:schemeClr val="bg1"/>
          </a:solidFill>
          <a:latin typeface="+mn-lt"/>
          <a:ea typeface="+mn-ea"/>
          <a:cs typeface="ヒラギノ角ゴ Pro W3" charset="0"/>
        </a:defRPr>
      </a:lvl4pPr>
      <a:lvl5pPr marL="2057400" indent="-228600" algn="l" rtl="0" eaLnBrk="0" fontAlgn="base" hangingPunct="0">
        <a:spcBef>
          <a:spcPct val="20000"/>
        </a:spcBef>
        <a:spcAft>
          <a:spcPct val="0"/>
        </a:spcAft>
        <a:buChar char="»"/>
        <a:defRPr sz="2000">
          <a:solidFill>
            <a:schemeClr val="bg1"/>
          </a:solidFill>
          <a:latin typeface="+mn-lt"/>
          <a:ea typeface="+mn-ea"/>
          <a:cs typeface="ヒラギノ角ゴ Pro W3" charset="0"/>
        </a:defRPr>
      </a:lvl5pPr>
      <a:lvl6pPr marL="2514600" indent="-228600" algn="l" rtl="0" eaLnBrk="0" fontAlgn="base" hangingPunct="0">
        <a:spcBef>
          <a:spcPct val="20000"/>
        </a:spcBef>
        <a:spcAft>
          <a:spcPct val="0"/>
        </a:spcAft>
        <a:buChar char="»"/>
        <a:defRPr sz="2000">
          <a:solidFill>
            <a:schemeClr val="bg1"/>
          </a:solidFill>
          <a:latin typeface="+mn-lt"/>
          <a:ea typeface="+mn-ea"/>
        </a:defRPr>
      </a:lvl6pPr>
      <a:lvl7pPr marL="2971800" indent="-228600" algn="l" rtl="0" eaLnBrk="0" fontAlgn="base" hangingPunct="0">
        <a:spcBef>
          <a:spcPct val="20000"/>
        </a:spcBef>
        <a:spcAft>
          <a:spcPct val="0"/>
        </a:spcAft>
        <a:buChar char="»"/>
        <a:defRPr sz="2000">
          <a:solidFill>
            <a:schemeClr val="bg1"/>
          </a:solidFill>
          <a:latin typeface="+mn-lt"/>
          <a:ea typeface="+mn-ea"/>
        </a:defRPr>
      </a:lvl7pPr>
      <a:lvl8pPr marL="3429000" indent="-228600" algn="l" rtl="0" eaLnBrk="0" fontAlgn="base" hangingPunct="0">
        <a:spcBef>
          <a:spcPct val="20000"/>
        </a:spcBef>
        <a:spcAft>
          <a:spcPct val="0"/>
        </a:spcAft>
        <a:buChar char="»"/>
        <a:defRPr sz="2000">
          <a:solidFill>
            <a:schemeClr val="bg1"/>
          </a:solidFill>
          <a:latin typeface="+mn-lt"/>
          <a:ea typeface="+mn-ea"/>
        </a:defRPr>
      </a:lvl8pPr>
      <a:lvl9pPr marL="3886200" indent="-228600" algn="l" rtl="0" eaLnBrk="0" fontAlgn="base" hangingPunct="0">
        <a:spcBef>
          <a:spcPct val="20000"/>
        </a:spcBef>
        <a:spcAft>
          <a:spcPct val="0"/>
        </a:spcAft>
        <a:buChar char="»"/>
        <a:defRPr sz="20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F1A16A0-114D-879A-9383-7B1986A5AAB8}"/>
              </a:ext>
            </a:extLst>
          </p:cNvPr>
          <p:cNvPicPr>
            <a:picLocks noChangeAspect="1"/>
          </p:cNvPicPr>
          <p:nvPr/>
        </p:nvPicPr>
        <p:blipFill>
          <a:blip r:embed="rId3"/>
          <a:stretch>
            <a:fillRect/>
          </a:stretch>
        </p:blipFill>
        <p:spPr>
          <a:xfrm>
            <a:off x="1828800" y="2133600"/>
            <a:ext cx="5486400" cy="1765300"/>
          </a:xfrm>
          <a:prstGeom prst="rect">
            <a:avLst/>
          </a:prstGeom>
        </p:spPr>
      </p:pic>
    </p:spTree>
    <p:extLst>
      <p:ext uri="{BB962C8B-B14F-4D97-AF65-F5344CB8AC3E}">
        <p14:creationId xmlns:p14="http://schemas.microsoft.com/office/powerpoint/2010/main" val="1076507597"/>
      </p:ext>
    </p:extLst>
  </p:cSld>
  <p:clrMapOvr>
    <a:masterClrMapping/>
  </p:clrMapOvr>
  <p:transition advClick="0">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A0346EC3-B7E4-F419-919B-F19A43797691}"/>
              </a:ext>
            </a:extLst>
          </p:cNvPr>
          <p:cNvSpPr>
            <a:spLocks noGrp="1" noChangeArrowheads="1"/>
          </p:cNvSpPr>
          <p:nvPr>
            <p:ph type="title"/>
          </p:nvPr>
        </p:nvSpPr>
        <p:spPr>
          <a:xfrm>
            <a:off x="304800" y="2743200"/>
            <a:ext cx="8534400" cy="1143000"/>
          </a:xfrm>
        </p:spPr>
        <p:txBody>
          <a:bodyPr/>
          <a:lstStyle/>
          <a:p>
            <a:br>
              <a:rPr lang="en-US" altLang="en-US" sz="3600">
                <a:ea typeface="Times" pitchFamily="124" charset="0"/>
                <a:cs typeface="Times" pitchFamily="124" charset="0"/>
              </a:rPr>
            </a:br>
            <a:r>
              <a:rPr lang="en-US" altLang="en-US" sz="3600">
                <a:ea typeface="Times" pitchFamily="124" charset="0"/>
                <a:cs typeface="Times" pitchFamily="124" charset="0"/>
              </a:rPr>
              <a:t>Once for all You died so I could live again</a:t>
            </a:r>
            <a:br>
              <a:rPr lang="en-US" altLang="en-US" sz="3600">
                <a:ea typeface="Times" pitchFamily="124" charset="0"/>
                <a:cs typeface="Times" pitchFamily="124" charset="0"/>
              </a:rPr>
            </a:br>
            <a:r>
              <a:rPr lang="en-US" altLang="en-US" sz="3600">
                <a:ea typeface="Times" pitchFamily="124" charset="0"/>
                <a:cs typeface="Times" pitchFamily="124" charset="0"/>
              </a:rPr>
              <a:t>Once for all You washed away our sin</a:t>
            </a:r>
            <a:br>
              <a:rPr lang="en-US" altLang="en-US" sz="3600">
                <a:ea typeface="Times" pitchFamily="124" charset="0"/>
                <a:cs typeface="Times" pitchFamily="124" charset="0"/>
              </a:rPr>
            </a:br>
            <a:r>
              <a:rPr lang="en-US" altLang="en-US" sz="3600">
                <a:ea typeface="Times" pitchFamily="124" charset="0"/>
                <a:cs typeface="Times" pitchFamily="124" charset="0"/>
              </a:rPr>
              <a:t>Streams of mercy and love flowing free</a:t>
            </a:r>
            <a:br>
              <a:rPr lang="en-US" altLang="en-US" sz="3600">
                <a:ea typeface="Times" pitchFamily="124" charset="0"/>
                <a:cs typeface="Times" pitchFamily="124" charset="0"/>
              </a:rPr>
            </a:br>
            <a:r>
              <a:rPr lang="en-US" altLang="en-US" sz="3600">
                <a:ea typeface="Times" pitchFamily="124" charset="0"/>
                <a:cs typeface="Times" pitchFamily="124" charset="0"/>
              </a:rPr>
              <a:t>forevermore</a:t>
            </a:r>
            <a:br>
              <a:rPr lang="en-US" altLang="en-US" sz="3600">
                <a:ea typeface="Times" pitchFamily="124" charset="0"/>
                <a:cs typeface="Times" pitchFamily="124" charset="0"/>
              </a:rPr>
            </a:br>
            <a:r>
              <a:rPr lang="en-US" altLang="en-US" sz="3600">
                <a:ea typeface="Times" pitchFamily="124" charset="0"/>
                <a:cs typeface="Times" pitchFamily="124" charset="0"/>
              </a:rPr>
              <a:t>And Your blood ran down once for all</a:t>
            </a:r>
            <a:br>
              <a:rPr lang="en-US" altLang="en-US" sz="3600">
                <a:ea typeface="Times" pitchFamily="124" charset="0"/>
                <a:cs typeface="Times" pitchFamily="124" charset="0"/>
              </a:rPr>
            </a:br>
            <a:r>
              <a:rPr lang="en-US" altLang="en-US" sz="3600">
                <a:ea typeface="Times" pitchFamily="124" charset="0"/>
                <a:cs typeface="Times" pitchFamily="124" charset="0"/>
              </a:rPr>
              <a:t>And Your blood ran down once for all</a:t>
            </a:r>
            <a:br>
              <a:rPr lang="en-US" altLang="en-US" sz="3600">
                <a:ea typeface="Times" pitchFamily="124" charset="0"/>
                <a:cs typeface="Times" pitchFamily="124" charset="0"/>
              </a:rPr>
            </a:br>
            <a:r>
              <a:rPr lang="en-US" altLang="en-US" sz="3600">
                <a:ea typeface="Times" pitchFamily="124" charset="0"/>
                <a:cs typeface="Times" pitchFamily="124" charset="0"/>
              </a:rPr>
              <a:t>Once for all</a:t>
            </a:r>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FE133B71-82BB-FD17-9D92-37C7FF727091}"/>
              </a:ext>
            </a:extLst>
          </p:cNvPr>
          <p:cNvSpPr>
            <a:spLocks noGrp="1" noChangeArrowheads="1"/>
          </p:cNvSpPr>
          <p:nvPr>
            <p:ph type="title"/>
          </p:nvPr>
        </p:nvSpPr>
        <p:spPr>
          <a:xfrm>
            <a:off x="304800" y="2743200"/>
            <a:ext cx="8534400" cy="1143000"/>
          </a:xfrm>
        </p:spPr>
        <p:txBody>
          <a:bodyPr/>
          <a:lstStyle/>
          <a:p>
            <a:r>
              <a:rPr lang="en-US" altLang="en-US" sz="3600">
                <a:ea typeface="Times" pitchFamily="124" charset="0"/>
                <a:cs typeface="Times" pitchFamily="124" charset="0"/>
              </a:rPr>
              <a:t>You washed away our sin</a:t>
            </a:r>
            <a:br>
              <a:rPr lang="en-US" altLang="en-US" sz="3600">
                <a:ea typeface="Times" pitchFamily="124" charset="0"/>
                <a:cs typeface="Times" pitchFamily="124" charset="0"/>
              </a:rPr>
            </a:br>
            <a:r>
              <a:rPr lang="en-US" altLang="en-US" sz="3600">
                <a:ea typeface="Times" pitchFamily="124" charset="0"/>
                <a:cs typeface="Times" pitchFamily="124" charset="0"/>
              </a:rPr>
              <a:t>Once for all</a:t>
            </a:r>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F823DD-09CF-D719-2B25-F82F7118B2E9}"/>
            </a:ext>
          </a:extLst>
        </p:cNvPr>
        <p:cNvGrpSpPr/>
        <p:nvPr/>
      </p:nvGrpSpPr>
      <p:grpSpPr>
        <a:xfrm>
          <a:off x="0" y="0"/>
          <a:ext cx="0" cy="0"/>
          <a:chOff x="0" y="0"/>
          <a:chExt cx="0" cy="0"/>
        </a:xfrm>
      </p:grpSpPr>
      <p:sp>
        <p:nvSpPr>
          <p:cNvPr id="4170754" name="Rectangle 2">
            <a:extLst>
              <a:ext uri="{FF2B5EF4-FFF2-40B4-BE49-F238E27FC236}">
                <a16:creationId xmlns:a16="http://schemas.microsoft.com/office/drawing/2014/main" id="{854C62B1-D580-CF81-C287-46FEF8C6DDBC}"/>
              </a:ext>
            </a:extLst>
          </p:cNvPr>
          <p:cNvSpPr>
            <a:spLocks noGrp="1" noChangeArrowheads="1"/>
          </p:cNvSpPr>
          <p:nvPr>
            <p:ph type="ctrTitle"/>
          </p:nvPr>
        </p:nvSpPr>
        <p:spPr>
          <a:xfrm>
            <a:off x="685800" y="2286000"/>
            <a:ext cx="7772400" cy="1143000"/>
          </a:xfrm>
        </p:spPr>
        <p:txBody>
          <a:bodyPr/>
          <a:lstStyle/>
          <a:p>
            <a:pPr>
              <a:defRPr/>
            </a:pPr>
            <a:endParaRPr lang="en-GB" dirty="0">
              <a:cs typeface="+mj-cs"/>
            </a:endParaRPr>
          </a:p>
        </p:txBody>
      </p:sp>
      <p:sp>
        <p:nvSpPr>
          <p:cNvPr id="4170755" name="Rectangle 3">
            <a:extLst>
              <a:ext uri="{FF2B5EF4-FFF2-40B4-BE49-F238E27FC236}">
                <a16:creationId xmlns:a16="http://schemas.microsoft.com/office/drawing/2014/main" id="{DCE2A9C1-8C17-6284-C631-5EFC486647EB}"/>
              </a:ext>
            </a:extLst>
          </p:cNvPr>
          <p:cNvSpPr>
            <a:spLocks noGrp="1" noChangeArrowheads="1"/>
          </p:cNvSpPr>
          <p:nvPr>
            <p:ph type="subTitle" idx="1"/>
          </p:nvPr>
        </p:nvSpPr>
        <p:spPr/>
        <p:txBody>
          <a:bodyPr/>
          <a:lstStyle/>
          <a:p>
            <a:pPr>
              <a:defRPr/>
            </a:pPr>
            <a:endParaRPr lang="en-GB">
              <a:cs typeface="+mn-cs"/>
            </a:endParaRPr>
          </a:p>
        </p:txBody>
      </p:sp>
    </p:spTree>
    <p:extLst>
      <p:ext uri="{BB962C8B-B14F-4D97-AF65-F5344CB8AC3E}">
        <p14:creationId xmlns:p14="http://schemas.microsoft.com/office/powerpoint/2010/main" val="1083650521"/>
      </p:ext>
    </p:extLst>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D3D1E1B5-77C6-8EDA-004F-8B04F1EF78F8}"/>
              </a:ext>
            </a:extLst>
          </p:cNvPr>
          <p:cNvSpPr>
            <a:spLocks noGrp="1" noChangeArrowheads="1"/>
          </p:cNvSpPr>
          <p:nvPr>
            <p:ph type="ctrTitle"/>
          </p:nvPr>
        </p:nvSpPr>
        <p:spPr>
          <a:xfrm>
            <a:off x="685800" y="2286000"/>
            <a:ext cx="7772400" cy="1143000"/>
          </a:xfrm>
        </p:spPr>
        <p:txBody>
          <a:bodyPr anchor="ctr"/>
          <a:lstStyle/>
          <a:p>
            <a:r>
              <a:rPr lang="en-US" altLang="en-US" b="1">
                <a:ea typeface="Times" pitchFamily="124" charset="0"/>
                <a:cs typeface="Times" pitchFamily="124" charset="0"/>
              </a:rPr>
              <a:t>Yet Not I but Through Christ In Me</a:t>
            </a:r>
          </a:p>
        </p:txBody>
      </p:sp>
      <p:sp>
        <p:nvSpPr>
          <p:cNvPr id="3075" name="Rectangle 3">
            <a:extLst>
              <a:ext uri="{FF2B5EF4-FFF2-40B4-BE49-F238E27FC236}">
                <a16:creationId xmlns:a16="http://schemas.microsoft.com/office/drawing/2014/main" id="{95CCF80A-E205-FB37-62E2-BCD71376F704}"/>
              </a:ext>
            </a:extLst>
          </p:cNvPr>
          <p:cNvSpPr>
            <a:spLocks noGrp="1" noChangeArrowheads="1"/>
          </p:cNvSpPr>
          <p:nvPr>
            <p:ph type="subTitle" idx="1"/>
          </p:nvPr>
        </p:nvSpPr>
        <p:spPr>
          <a:xfrm>
            <a:off x="1371600" y="4876800"/>
            <a:ext cx="6400800" cy="1752600"/>
          </a:xfrm>
        </p:spPr>
        <p:txBody>
          <a:bodyPr/>
          <a:lstStyle/>
          <a:p>
            <a:r>
              <a:rPr lang="en-US" altLang="en-US" sz="1800"/>
              <a:t>S</a:t>
            </a:r>
          </a:p>
          <a:p>
            <a:endParaRPr lang="en-US" altLang="en-US" sz="1800"/>
          </a:p>
          <a:p>
            <a:endParaRPr lang="en-US" altLang="en-US" sz="1800"/>
          </a:p>
          <a:p>
            <a:r>
              <a:rPr lang="en-US" altLang="en-US" sz="1800"/>
              <a:t>horeacres Bible Chapel Copyright #2216-080-734021</a:t>
            </a:r>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5D2A11D4-DF72-2A0D-DAA0-5249DB7D47A0}"/>
              </a:ext>
            </a:extLst>
          </p:cNvPr>
          <p:cNvSpPr>
            <a:spLocks noGrp="1" noChangeArrowheads="1"/>
          </p:cNvSpPr>
          <p:nvPr>
            <p:ph type="ctrTitle"/>
          </p:nvPr>
        </p:nvSpPr>
        <p:spPr>
          <a:xfrm>
            <a:off x="228600" y="2492375"/>
            <a:ext cx="8686800" cy="1143000"/>
          </a:xfrm>
        </p:spPr>
        <p:txBody>
          <a:bodyPr anchor="ctr"/>
          <a:lstStyle/>
          <a:p>
            <a:pPr>
              <a:lnSpc>
                <a:spcPct val="90000"/>
              </a:lnSpc>
            </a:pPr>
            <a:r>
              <a:rPr lang="en-CA" altLang="en-US" sz="3200"/>
              <a:t>What gift of grace is Jesus my Redeemer</a:t>
            </a:r>
            <a:br>
              <a:rPr lang="en-CA" altLang="en-US" sz="3200"/>
            </a:br>
            <a:r>
              <a:rPr lang="en-CA" altLang="en-US" sz="3200"/>
              <a:t>There is no more for heaven now to give</a:t>
            </a:r>
            <a:br>
              <a:rPr lang="en-CA" altLang="en-US" sz="3200"/>
            </a:br>
            <a:r>
              <a:rPr lang="en-CA" altLang="en-US" sz="3200"/>
              <a:t>He is my joy, my righteousness, and freedom</a:t>
            </a:r>
            <a:br>
              <a:rPr lang="en-CA" altLang="en-US" sz="3200"/>
            </a:br>
            <a:r>
              <a:rPr lang="en-CA" altLang="en-US" sz="3200"/>
              <a:t>My steadfast love, my deep and boundless peace</a:t>
            </a:r>
            <a:br>
              <a:rPr lang="en-CA" altLang="en-US" sz="3200"/>
            </a:br>
            <a:br>
              <a:rPr lang="en-CA" altLang="en-US" sz="3200"/>
            </a:br>
            <a:r>
              <a:rPr lang="en-CA" altLang="en-US" sz="3200"/>
              <a:t>To this I hold, my hope is only Jesus</a:t>
            </a:r>
            <a:br>
              <a:rPr lang="en-CA" altLang="en-US" sz="3200"/>
            </a:br>
            <a:r>
              <a:rPr lang="en-CA" altLang="en-US" sz="3200"/>
              <a:t>For my life is wholly bound to His</a:t>
            </a:r>
            <a:br>
              <a:rPr lang="en-CA" altLang="en-US" sz="3200"/>
            </a:br>
            <a:r>
              <a:rPr lang="en-CA" altLang="en-US" sz="3200"/>
              <a:t>Oh how strange and divine, </a:t>
            </a:r>
            <a:br>
              <a:rPr lang="en-CA" altLang="en-US" sz="3200"/>
            </a:br>
            <a:r>
              <a:rPr lang="en-CA" altLang="en-US" sz="3200"/>
              <a:t>I can sing, “All is mine”</a:t>
            </a:r>
            <a:br>
              <a:rPr lang="en-CA" altLang="en-US" sz="3200"/>
            </a:br>
            <a:r>
              <a:rPr lang="en-CA" altLang="en-US" sz="3200"/>
              <a:t>Yet not I, but through Christ in me</a:t>
            </a:r>
            <a:endParaRPr lang="en-US" altLang="en-US" sz="3200"/>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90C040BA-D021-6BFE-1D43-D4B2E9072142}"/>
              </a:ext>
            </a:extLst>
          </p:cNvPr>
          <p:cNvSpPr>
            <a:spLocks noGrp="1" noChangeArrowheads="1"/>
          </p:cNvSpPr>
          <p:nvPr>
            <p:ph type="ctrTitle"/>
          </p:nvPr>
        </p:nvSpPr>
        <p:spPr>
          <a:xfrm>
            <a:off x="228600" y="2492375"/>
            <a:ext cx="8686800" cy="1143000"/>
          </a:xfrm>
        </p:spPr>
        <p:txBody>
          <a:bodyPr anchor="ctr"/>
          <a:lstStyle/>
          <a:p>
            <a:pPr>
              <a:lnSpc>
                <a:spcPct val="90000"/>
              </a:lnSpc>
            </a:pPr>
            <a:r>
              <a:rPr lang="en-CA" altLang="en-US" sz="3200"/>
              <a:t>The night is dark, but I am not forsaken</a:t>
            </a:r>
            <a:br>
              <a:rPr lang="en-CA" altLang="en-US" sz="3200"/>
            </a:br>
            <a:r>
              <a:rPr lang="en-CA" altLang="en-US" sz="3200"/>
              <a:t>For by my side, the Saviour He will stay</a:t>
            </a:r>
            <a:br>
              <a:rPr lang="en-CA" altLang="en-US" sz="3200"/>
            </a:br>
            <a:r>
              <a:rPr lang="en-CA" altLang="en-US" sz="3200"/>
              <a:t>I labour on in weakness and rejoicing</a:t>
            </a:r>
            <a:br>
              <a:rPr lang="en-CA" altLang="en-US" sz="3200"/>
            </a:br>
            <a:r>
              <a:rPr lang="en-CA" altLang="en-US" sz="3200"/>
              <a:t>For in my need, His power is displayed</a:t>
            </a:r>
            <a:br>
              <a:rPr lang="en-CA" altLang="en-US" sz="3200"/>
            </a:br>
            <a:br>
              <a:rPr lang="en-CA" altLang="en-US" sz="3200"/>
            </a:br>
            <a:r>
              <a:rPr lang="en-CA" altLang="en-US" sz="3200"/>
              <a:t>To this I hold, my Shepherd will defend me</a:t>
            </a:r>
            <a:br>
              <a:rPr lang="en-CA" altLang="en-US" sz="3200"/>
            </a:br>
            <a:r>
              <a:rPr lang="en-CA" altLang="en-US" sz="3200"/>
              <a:t>Through the deepest valley He will lead</a:t>
            </a:r>
            <a:br>
              <a:rPr lang="en-CA" altLang="en-US" sz="3200"/>
            </a:br>
            <a:r>
              <a:rPr lang="en-CA" altLang="en-US" sz="3200"/>
              <a:t>Oh the night has been won</a:t>
            </a:r>
            <a:br>
              <a:rPr lang="en-CA" altLang="en-US" sz="3200"/>
            </a:br>
            <a:r>
              <a:rPr lang="en-CA" altLang="en-US" sz="3200"/>
              <a:t>and I shall overcome</a:t>
            </a:r>
            <a:br>
              <a:rPr lang="en-CA" altLang="en-US" sz="3200"/>
            </a:br>
            <a:r>
              <a:rPr lang="en-CA" altLang="en-US" sz="3200"/>
              <a:t>Yet not I, but through Christ in me</a:t>
            </a:r>
            <a:endParaRPr lang="en-US" altLang="en-US" sz="3200"/>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7B9278A0-45B8-21D2-C7F2-8B23D678B410}"/>
              </a:ext>
            </a:extLst>
          </p:cNvPr>
          <p:cNvSpPr>
            <a:spLocks noGrp="1" noChangeArrowheads="1"/>
          </p:cNvSpPr>
          <p:nvPr>
            <p:ph type="ctrTitle"/>
          </p:nvPr>
        </p:nvSpPr>
        <p:spPr>
          <a:xfrm>
            <a:off x="228600" y="2492375"/>
            <a:ext cx="8686800" cy="1143000"/>
          </a:xfrm>
        </p:spPr>
        <p:txBody>
          <a:bodyPr anchor="ctr"/>
          <a:lstStyle/>
          <a:p>
            <a:pPr>
              <a:lnSpc>
                <a:spcPct val="90000"/>
              </a:lnSpc>
            </a:pPr>
            <a:r>
              <a:rPr lang="en-CA" altLang="en-US" sz="3200"/>
              <a:t>No fate I dread, I know I am forgiven</a:t>
            </a:r>
            <a:br>
              <a:rPr lang="en-CA" altLang="en-US" sz="3200"/>
            </a:br>
            <a:r>
              <a:rPr lang="en-CA" altLang="en-US" sz="3200"/>
              <a:t>The future sure, the price it has been paid</a:t>
            </a:r>
            <a:br>
              <a:rPr lang="en-CA" altLang="en-US" sz="3200"/>
            </a:br>
            <a:r>
              <a:rPr lang="en-CA" altLang="en-US" sz="3200"/>
              <a:t>For Jesus bled and suffered for my pardon</a:t>
            </a:r>
            <a:br>
              <a:rPr lang="en-CA" altLang="en-US" sz="3200"/>
            </a:br>
            <a:r>
              <a:rPr lang="en-CA" altLang="en-US" sz="3200"/>
              <a:t>And He was raised to overthrow the grave</a:t>
            </a:r>
            <a:br>
              <a:rPr lang="en-CA" altLang="en-US" sz="3200"/>
            </a:br>
            <a:br>
              <a:rPr lang="en-CA" altLang="en-US" sz="3200"/>
            </a:br>
            <a:r>
              <a:rPr lang="en-CA" altLang="en-US" sz="3200"/>
              <a:t>To this I hold, my sin has been defeated</a:t>
            </a:r>
            <a:br>
              <a:rPr lang="en-CA" altLang="en-US" sz="3200"/>
            </a:br>
            <a:r>
              <a:rPr lang="en-CA" altLang="en-US" sz="3200"/>
              <a:t>Jesus now and ever is my plea</a:t>
            </a:r>
            <a:br>
              <a:rPr lang="en-CA" altLang="en-US" sz="3200"/>
            </a:br>
            <a:r>
              <a:rPr lang="en-CA" altLang="en-US" sz="3200"/>
              <a:t>Oh the chains are released, I can sing, “I am free”</a:t>
            </a:r>
            <a:br>
              <a:rPr lang="en-CA" altLang="en-US" sz="3200"/>
            </a:br>
            <a:r>
              <a:rPr lang="en-CA" altLang="en-US" sz="3200"/>
              <a:t>Yet not I, but through Christ in me</a:t>
            </a:r>
            <a:endParaRPr lang="en-US" altLang="en-US" sz="3200"/>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57274D33-E901-756E-18F2-4033E2EF5458}"/>
              </a:ext>
            </a:extLst>
          </p:cNvPr>
          <p:cNvSpPr>
            <a:spLocks noGrp="1" noChangeArrowheads="1"/>
          </p:cNvSpPr>
          <p:nvPr>
            <p:ph type="ctrTitle"/>
          </p:nvPr>
        </p:nvSpPr>
        <p:spPr>
          <a:xfrm>
            <a:off x="228600" y="2492375"/>
            <a:ext cx="8686800" cy="1143000"/>
          </a:xfrm>
        </p:spPr>
        <p:txBody>
          <a:bodyPr anchor="ctr"/>
          <a:lstStyle/>
          <a:p>
            <a:pPr>
              <a:lnSpc>
                <a:spcPct val="90000"/>
              </a:lnSpc>
            </a:pPr>
            <a:r>
              <a:rPr lang="en-CA" altLang="en-US" sz="3200"/>
              <a:t>With every breath I long to follow Jesus</a:t>
            </a:r>
            <a:br>
              <a:rPr lang="en-CA" altLang="en-US" sz="3200"/>
            </a:br>
            <a:r>
              <a:rPr lang="en-CA" altLang="en-US" sz="3200"/>
              <a:t>For He has said that He will bring me home</a:t>
            </a:r>
            <a:br>
              <a:rPr lang="en-CA" altLang="en-US" sz="3200"/>
            </a:br>
            <a:r>
              <a:rPr lang="en-CA" altLang="en-US" sz="3200"/>
              <a:t>And day by day I know He will renew me</a:t>
            </a:r>
            <a:br>
              <a:rPr lang="en-CA" altLang="en-US" sz="3200"/>
            </a:br>
            <a:r>
              <a:rPr lang="en-CA" altLang="en-US" sz="3200"/>
              <a:t>Until I stand with joy before the throne</a:t>
            </a:r>
            <a:br>
              <a:rPr lang="en-CA" altLang="en-US" sz="3200"/>
            </a:br>
            <a:br>
              <a:rPr lang="en-CA" altLang="en-US" sz="3200"/>
            </a:br>
            <a:r>
              <a:rPr lang="en-CA" altLang="en-US" sz="3200"/>
              <a:t>To this I hold, my hope is only Jesus</a:t>
            </a:r>
            <a:br>
              <a:rPr lang="en-CA" altLang="en-US" sz="3200"/>
            </a:br>
            <a:r>
              <a:rPr lang="en-CA" altLang="en-US" sz="3200"/>
              <a:t>All the glory evermore to Him</a:t>
            </a:r>
            <a:br>
              <a:rPr lang="en-CA" altLang="en-US" sz="3200"/>
            </a:br>
            <a:r>
              <a:rPr lang="en-CA" altLang="en-US" sz="3200"/>
              <a:t>When the race is complete, still my lips shall repeat</a:t>
            </a:r>
            <a:br>
              <a:rPr lang="en-CA" altLang="en-US" sz="3200"/>
            </a:br>
            <a:r>
              <a:rPr lang="en-CA" altLang="en-US" sz="3200"/>
              <a:t>“Yet not I, but through Christ in me”</a:t>
            </a:r>
            <a:endParaRPr lang="en-US" altLang="en-US" sz="3200"/>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6C6356CD-D661-1AC1-7584-A810E29A94DB}"/>
              </a:ext>
            </a:extLst>
          </p:cNvPr>
          <p:cNvSpPr>
            <a:spLocks noGrp="1" noChangeArrowheads="1"/>
          </p:cNvSpPr>
          <p:nvPr>
            <p:ph type="ctrTitle"/>
          </p:nvPr>
        </p:nvSpPr>
        <p:spPr>
          <a:xfrm>
            <a:off x="228600" y="2492375"/>
            <a:ext cx="8686800" cy="1143000"/>
          </a:xfrm>
        </p:spPr>
        <p:txBody>
          <a:bodyPr anchor="ctr"/>
          <a:lstStyle/>
          <a:p>
            <a:pPr>
              <a:lnSpc>
                <a:spcPct val="90000"/>
              </a:lnSpc>
            </a:pPr>
            <a:r>
              <a:rPr lang="en-CA" altLang="en-US" sz="3200"/>
              <a:t>To this I hold, my hope is only Jesus</a:t>
            </a:r>
            <a:br>
              <a:rPr lang="en-CA" altLang="en-US" sz="3200"/>
            </a:br>
            <a:r>
              <a:rPr lang="en-CA" altLang="en-US" sz="3200"/>
              <a:t>All the glory evermore to Him</a:t>
            </a:r>
            <a:br>
              <a:rPr lang="en-CA" altLang="en-US" sz="3200"/>
            </a:br>
            <a:r>
              <a:rPr lang="en-CA" altLang="en-US" sz="3200"/>
              <a:t>When the race is complete, still my lips shall repeat</a:t>
            </a:r>
            <a:br>
              <a:rPr lang="en-CA" altLang="en-US" sz="3200"/>
            </a:br>
            <a:r>
              <a:rPr lang="en-CA" altLang="en-US" sz="3200"/>
              <a:t>“Yet not I, but through Christ in me”</a:t>
            </a:r>
            <a:br>
              <a:rPr lang="en-CA" altLang="en-US" sz="3200"/>
            </a:br>
            <a:br>
              <a:rPr lang="en-CA" altLang="en-US" sz="3200"/>
            </a:br>
            <a:r>
              <a:rPr lang="en-CA" altLang="en-US" sz="3200"/>
              <a:t>When the race is complete, still my lips shall repeat</a:t>
            </a:r>
            <a:br>
              <a:rPr lang="en-CA" altLang="en-US" sz="3200"/>
            </a:br>
            <a:r>
              <a:rPr lang="en-CA" altLang="en-US" sz="3200"/>
              <a:t>Yet not I, but through Christ in me</a:t>
            </a:r>
            <a:br>
              <a:rPr lang="en-CA" altLang="en-US" sz="3200"/>
            </a:br>
            <a:r>
              <a:rPr lang="en-CA" altLang="en-US" sz="3200"/>
              <a:t>Yet not I, but through Christ in me</a:t>
            </a:r>
            <a:br>
              <a:rPr lang="en-CA" altLang="en-US" sz="3200"/>
            </a:br>
            <a:r>
              <a:rPr lang="en-CA" altLang="en-US" sz="3200"/>
              <a:t>Yet not I, but through Christ in me</a:t>
            </a:r>
            <a:endParaRPr lang="en-US" altLang="en-US" sz="3200"/>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AFCF39-D1C5-2CE3-7158-E746514D0112}"/>
            </a:ext>
          </a:extLst>
        </p:cNvPr>
        <p:cNvGrpSpPr/>
        <p:nvPr/>
      </p:nvGrpSpPr>
      <p:grpSpPr>
        <a:xfrm>
          <a:off x="0" y="0"/>
          <a:ext cx="0" cy="0"/>
          <a:chOff x="0" y="0"/>
          <a:chExt cx="0" cy="0"/>
        </a:xfrm>
      </p:grpSpPr>
      <p:sp>
        <p:nvSpPr>
          <p:cNvPr id="4170754" name="Rectangle 2">
            <a:extLst>
              <a:ext uri="{FF2B5EF4-FFF2-40B4-BE49-F238E27FC236}">
                <a16:creationId xmlns:a16="http://schemas.microsoft.com/office/drawing/2014/main" id="{5BA695A1-2D50-0AE3-BA10-5FEECDDB01AB}"/>
              </a:ext>
            </a:extLst>
          </p:cNvPr>
          <p:cNvSpPr>
            <a:spLocks noGrp="1" noChangeArrowheads="1"/>
          </p:cNvSpPr>
          <p:nvPr>
            <p:ph type="ctrTitle"/>
          </p:nvPr>
        </p:nvSpPr>
        <p:spPr>
          <a:xfrm>
            <a:off x="685800" y="2286000"/>
            <a:ext cx="7772400" cy="1143000"/>
          </a:xfrm>
        </p:spPr>
        <p:txBody>
          <a:bodyPr/>
          <a:lstStyle/>
          <a:p>
            <a:pPr>
              <a:defRPr/>
            </a:pPr>
            <a:endParaRPr lang="en-GB" dirty="0">
              <a:cs typeface="+mj-cs"/>
            </a:endParaRPr>
          </a:p>
        </p:txBody>
      </p:sp>
      <p:sp>
        <p:nvSpPr>
          <p:cNvPr id="4170755" name="Rectangle 3">
            <a:extLst>
              <a:ext uri="{FF2B5EF4-FFF2-40B4-BE49-F238E27FC236}">
                <a16:creationId xmlns:a16="http://schemas.microsoft.com/office/drawing/2014/main" id="{98EA78E2-664C-F647-EF31-0CFCB1DECEE6}"/>
              </a:ext>
            </a:extLst>
          </p:cNvPr>
          <p:cNvSpPr>
            <a:spLocks noGrp="1" noChangeArrowheads="1"/>
          </p:cNvSpPr>
          <p:nvPr>
            <p:ph type="subTitle" idx="1"/>
          </p:nvPr>
        </p:nvSpPr>
        <p:spPr/>
        <p:txBody>
          <a:bodyPr/>
          <a:lstStyle/>
          <a:p>
            <a:pPr>
              <a:defRPr/>
            </a:pPr>
            <a:endParaRPr lang="en-GB">
              <a:cs typeface="+mn-cs"/>
            </a:endParaRPr>
          </a:p>
        </p:txBody>
      </p:sp>
    </p:spTree>
    <p:extLst>
      <p:ext uri="{BB962C8B-B14F-4D97-AF65-F5344CB8AC3E}">
        <p14:creationId xmlns:p14="http://schemas.microsoft.com/office/powerpoint/2010/main" val="152487789"/>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445826-BB3D-EE4F-56CB-29BAF6D5EFA7}"/>
            </a:ext>
          </a:extLst>
        </p:cNvPr>
        <p:cNvGrpSpPr/>
        <p:nvPr/>
      </p:nvGrpSpPr>
      <p:grpSpPr>
        <a:xfrm>
          <a:off x="0" y="0"/>
          <a:ext cx="0" cy="0"/>
          <a:chOff x="0" y="0"/>
          <a:chExt cx="0" cy="0"/>
        </a:xfrm>
      </p:grpSpPr>
      <p:sp>
        <p:nvSpPr>
          <p:cNvPr id="4170754" name="Rectangle 2">
            <a:extLst>
              <a:ext uri="{FF2B5EF4-FFF2-40B4-BE49-F238E27FC236}">
                <a16:creationId xmlns:a16="http://schemas.microsoft.com/office/drawing/2014/main" id="{761B4C47-F584-FE09-F61E-8935E782F1C0}"/>
              </a:ext>
            </a:extLst>
          </p:cNvPr>
          <p:cNvSpPr>
            <a:spLocks noGrp="1" noChangeArrowheads="1"/>
          </p:cNvSpPr>
          <p:nvPr>
            <p:ph type="ctrTitle"/>
          </p:nvPr>
        </p:nvSpPr>
        <p:spPr>
          <a:xfrm>
            <a:off x="685800" y="2286000"/>
            <a:ext cx="7772400" cy="1143000"/>
          </a:xfrm>
        </p:spPr>
        <p:txBody>
          <a:bodyPr/>
          <a:lstStyle/>
          <a:p>
            <a:pPr>
              <a:defRPr/>
            </a:pPr>
            <a:endParaRPr lang="en-GB" dirty="0">
              <a:cs typeface="+mj-cs"/>
            </a:endParaRPr>
          </a:p>
        </p:txBody>
      </p:sp>
      <p:sp>
        <p:nvSpPr>
          <p:cNvPr id="4170755" name="Rectangle 3">
            <a:extLst>
              <a:ext uri="{FF2B5EF4-FFF2-40B4-BE49-F238E27FC236}">
                <a16:creationId xmlns:a16="http://schemas.microsoft.com/office/drawing/2014/main" id="{E312B0F6-3EE1-A7C8-A77F-0A0726B22438}"/>
              </a:ext>
            </a:extLst>
          </p:cNvPr>
          <p:cNvSpPr>
            <a:spLocks noGrp="1" noChangeArrowheads="1"/>
          </p:cNvSpPr>
          <p:nvPr>
            <p:ph type="subTitle" idx="1"/>
          </p:nvPr>
        </p:nvSpPr>
        <p:spPr/>
        <p:txBody>
          <a:bodyPr/>
          <a:lstStyle/>
          <a:p>
            <a:pPr>
              <a:defRPr/>
            </a:pPr>
            <a:endParaRPr lang="en-GB">
              <a:cs typeface="+mn-cs"/>
            </a:endParaRPr>
          </a:p>
        </p:txBody>
      </p:sp>
    </p:spTree>
    <p:extLst>
      <p:ext uri="{BB962C8B-B14F-4D97-AF65-F5344CB8AC3E}">
        <p14:creationId xmlns:p14="http://schemas.microsoft.com/office/powerpoint/2010/main" val="2279732737"/>
      </p:ext>
    </p:extLst>
  </p:cSld>
  <p:clrMapOvr>
    <a:masterClrMapping/>
  </p:clrMapOvr>
  <p:transition spd="med">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AE840B-057A-EB1B-824B-63988FF7B804}"/>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9285501D-0932-5C00-F7F5-0B6FAD681C58}"/>
              </a:ext>
            </a:extLst>
          </p:cNvPr>
          <p:cNvPicPr>
            <a:picLocks noChangeAspect="1"/>
          </p:cNvPicPr>
          <p:nvPr/>
        </p:nvPicPr>
        <p:blipFill>
          <a:blip r:embed="rId3"/>
          <a:stretch>
            <a:fillRect/>
          </a:stretch>
        </p:blipFill>
        <p:spPr>
          <a:xfrm>
            <a:off x="1828800" y="2133600"/>
            <a:ext cx="5486400" cy="1765300"/>
          </a:xfrm>
          <a:prstGeom prst="rect">
            <a:avLst/>
          </a:prstGeom>
        </p:spPr>
      </p:pic>
    </p:spTree>
    <p:extLst>
      <p:ext uri="{BB962C8B-B14F-4D97-AF65-F5344CB8AC3E}">
        <p14:creationId xmlns:p14="http://schemas.microsoft.com/office/powerpoint/2010/main" val="2287279652"/>
      </p:ext>
    </p:extLst>
  </p:cSld>
  <p:clrMapOvr>
    <a:masterClrMapping/>
  </p:clrMapOvr>
  <p:transition advClick="0">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DF695C9F-5D30-B48C-16E0-0118ABD7E340}"/>
              </a:ext>
            </a:extLst>
          </p:cNvPr>
          <p:cNvSpPr>
            <a:spLocks noGrp="1" noChangeArrowheads="1"/>
          </p:cNvSpPr>
          <p:nvPr>
            <p:ph type="ctrTitle"/>
          </p:nvPr>
        </p:nvSpPr>
        <p:spPr>
          <a:xfrm>
            <a:off x="685800" y="2209800"/>
            <a:ext cx="7772400" cy="1143000"/>
          </a:xfrm>
        </p:spPr>
        <p:txBody>
          <a:bodyPr anchor="ctr"/>
          <a:lstStyle/>
          <a:p>
            <a:r>
              <a:rPr lang="en-US" altLang="en-US" sz="5400" b="1">
                <a:ea typeface="Times" pitchFamily="124" charset="0"/>
                <a:cs typeface="Times" pitchFamily="124" charset="0"/>
              </a:rPr>
              <a:t>Once For All</a:t>
            </a:r>
            <a:endParaRPr lang="en-US" altLang="en-US" sz="4400" b="1">
              <a:solidFill>
                <a:schemeClr val="tx1"/>
              </a:solidFill>
              <a:ea typeface="Times" pitchFamily="124" charset="0"/>
              <a:cs typeface="Times" pitchFamily="124" charset="0"/>
            </a:endParaRPr>
          </a:p>
        </p:txBody>
      </p:sp>
      <p:sp>
        <p:nvSpPr>
          <p:cNvPr id="3075" name="Rectangle 3">
            <a:extLst>
              <a:ext uri="{FF2B5EF4-FFF2-40B4-BE49-F238E27FC236}">
                <a16:creationId xmlns:a16="http://schemas.microsoft.com/office/drawing/2014/main" id="{62A438FE-B69B-E3BF-4880-E2E7DF44C283}"/>
              </a:ext>
            </a:extLst>
          </p:cNvPr>
          <p:cNvSpPr>
            <a:spLocks noChangeArrowheads="1"/>
          </p:cNvSpPr>
          <p:nvPr>
            <p:ph type="subTitle" idx="1"/>
          </p:nvPr>
        </p:nvSpPr>
        <p:spPr>
          <a:xfrm>
            <a:off x="1371600" y="4953000"/>
            <a:ext cx="6400800" cy="1752600"/>
          </a:xfrm>
          <a:noFill/>
        </p:spPr>
        <p:txBody>
          <a:bodyPr/>
          <a:lstStyle/>
          <a:p>
            <a:r>
              <a:rPr lang="en-US" altLang="en-US" sz="1800"/>
              <a:t>Shoreacres Bible Chapel Copyright #2216-080-734021</a:t>
            </a:r>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90981E25-C569-A907-E543-ECE0C354423E}"/>
              </a:ext>
            </a:extLst>
          </p:cNvPr>
          <p:cNvSpPr>
            <a:spLocks noGrp="1" noChangeArrowheads="1"/>
          </p:cNvSpPr>
          <p:nvPr>
            <p:ph type="title"/>
          </p:nvPr>
        </p:nvSpPr>
        <p:spPr>
          <a:xfrm>
            <a:off x="304800" y="2743200"/>
            <a:ext cx="8534400" cy="1143000"/>
          </a:xfrm>
        </p:spPr>
        <p:txBody>
          <a:bodyPr/>
          <a:lstStyle/>
          <a:p>
            <a:r>
              <a:rPr lang="en-US" altLang="en-US" sz="3600">
                <a:ea typeface="Times" pitchFamily="124" charset="0"/>
                <a:cs typeface="Times" pitchFamily="124" charset="0"/>
              </a:rPr>
              <a:t>Behold this King so innocent</a:t>
            </a:r>
            <a:br>
              <a:rPr lang="en-US" altLang="en-US" sz="3600">
                <a:ea typeface="Times" pitchFamily="124" charset="0"/>
                <a:cs typeface="Times" pitchFamily="124" charset="0"/>
              </a:rPr>
            </a:br>
            <a:r>
              <a:rPr lang="en-US" altLang="en-US" sz="3600">
                <a:ea typeface="Times" pitchFamily="124" charset="0"/>
                <a:cs typeface="Times" pitchFamily="124" charset="0"/>
              </a:rPr>
              <a:t>A crown of thorns upon His head</a:t>
            </a:r>
            <a:br>
              <a:rPr lang="en-US" altLang="en-US" sz="3600">
                <a:ea typeface="Times" pitchFamily="124" charset="0"/>
                <a:cs typeface="Times" pitchFamily="124" charset="0"/>
              </a:rPr>
            </a:br>
            <a:r>
              <a:rPr lang="en-US" altLang="en-US" sz="3600">
                <a:ea typeface="Times" pitchFamily="124" charset="0"/>
                <a:cs typeface="Times" pitchFamily="124" charset="0"/>
              </a:rPr>
              <a:t>Feel His heart His heart of grace</a:t>
            </a:r>
            <a:br>
              <a:rPr lang="en-US" altLang="en-US" sz="3600">
                <a:ea typeface="Times" pitchFamily="124" charset="0"/>
                <a:cs typeface="Times" pitchFamily="124" charset="0"/>
              </a:rPr>
            </a:br>
            <a:r>
              <a:rPr lang="en-US" altLang="en-US" sz="3600">
                <a:ea typeface="Times" pitchFamily="124" charset="0"/>
                <a:cs typeface="Times" pitchFamily="124" charset="0"/>
              </a:rPr>
              <a:t>Behold this Man of suffering</a:t>
            </a:r>
            <a:br>
              <a:rPr lang="en-US" altLang="en-US" sz="3600">
                <a:ea typeface="Times" pitchFamily="124" charset="0"/>
                <a:cs typeface="Times" pitchFamily="124" charset="0"/>
              </a:rPr>
            </a:br>
            <a:r>
              <a:rPr lang="en-US" altLang="en-US" sz="3600">
                <a:ea typeface="Times" pitchFamily="124" charset="0"/>
                <a:cs typeface="Times" pitchFamily="124" charset="0"/>
              </a:rPr>
              <a:t>Who bore the cross and all our shame</a:t>
            </a:r>
            <a:br>
              <a:rPr lang="en-US" altLang="en-US" sz="3600">
                <a:ea typeface="Times" pitchFamily="124" charset="0"/>
                <a:cs typeface="Times" pitchFamily="124" charset="0"/>
              </a:rPr>
            </a:br>
            <a:r>
              <a:rPr lang="en-US" altLang="en-US" sz="3600">
                <a:ea typeface="Times" pitchFamily="124" charset="0"/>
                <a:cs typeface="Times" pitchFamily="124" charset="0"/>
              </a:rPr>
              <a:t>Breathe again this mystery</a:t>
            </a:r>
            <a:br>
              <a:rPr lang="en-US" altLang="en-US" sz="3600">
                <a:ea typeface="Times" pitchFamily="124" charset="0"/>
                <a:cs typeface="Times" pitchFamily="124" charset="0"/>
              </a:rPr>
            </a:br>
            <a:endParaRPr lang="en-US" altLang="en-US" sz="3600"/>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F7ADEA88-4C7E-2C3A-D93D-23C9F6F8AE75}"/>
              </a:ext>
            </a:extLst>
          </p:cNvPr>
          <p:cNvSpPr>
            <a:spLocks noGrp="1" noChangeArrowheads="1"/>
          </p:cNvSpPr>
          <p:nvPr>
            <p:ph type="title"/>
          </p:nvPr>
        </p:nvSpPr>
        <p:spPr>
          <a:xfrm>
            <a:off x="304800" y="2743200"/>
            <a:ext cx="8534400" cy="1143000"/>
          </a:xfrm>
        </p:spPr>
        <p:txBody>
          <a:bodyPr/>
          <a:lstStyle/>
          <a:p>
            <a:r>
              <a:rPr lang="en-US" altLang="en-US" sz="3600">
                <a:ea typeface="Times" pitchFamily="124" charset="0"/>
                <a:cs typeface="Times" pitchFamily="124" charset="0"/>
              </a:rPr>
              <a:t>Nailed to a cross there in our place</a:t>
            </a:r>
            <a:br>
              <a:rPr lang="en-US" altLang="en-US" sz="3600">
                <a:ea typeface="Times" pitchFamily="124" charset="0"/>
                <a:cs typeface="Times" pitchFamily="124" charset="0"/>
              </a:rPr>
            </a:br>
            <a:r>
              <a:rPr lang="en-US" altLang="en-US" sz="3600">
                <a:ea typeface="Times" pitchFamily="124" charset="0"/>
                <a:cs typeface="Times" pitchFamily="124" charset="0"/>
              </a:rPr>
              <a:t>O Lamb of God You made a way</a:t>
            </a:r>
            <a:br>
              <a:rPr lang="en-US" altLang="en-US" sz="3600">
                <a:ea typeface="Times" pitchFamily="124" charset="0"/>
                <a:cs typeface="Times" pitchFamily="124" charset="0"/>
              </a:rPr>
            </a:br>
            <a:r>
              <a:rPr lang="en-US" altLang="en-US" sz="3600">
                <a:ea typeface="Times" pitchFamily="124" charset="0"/>
                <a:cs typeface="Times" pitchFamily="124" charset="0"/>
              </a:rPr>
              <a:t>Once for all You died so I could live again</a:t>
            </a:r>
            <a:br>
              <a:rPr lang="en-US" altLang="en-US" sz="3600">
                <a:ea typeface="Times" pitchFamily="124" charset="0"/>
                <a:cs typeface="Times" pitchFamily="124" charset="0"/>
              </a:rPr>
            </a:br>
            <a:r>
              <a:rPr lang="en-US" altLang="en-US" sz="3600">
                <a:ea typeface="Times" pitchFamily="124" charset="0"/>
                <a:cs typeface="Times" pitchFamily="124" charset="0"/>
              </a:rPr>
              <a:t>Once for all you washed away our sin</a:t>
            </a:r>
            <a:br>
              <a:rPr lang="en-US" altLang="en-US" sz="3600">
                <a:ea typeface="Times" pitchFamily="124" charset="0"/>
                <a:cs typeface="Times" pitchFamily="124" charset="0"/>
              </a:rPr>
            </a:br>
            <a:r>
              <a:rPr lang="en-US" altLang="en-US" sz="3600">
                <a:ea typeface="Times" pitchFamily="124" charset="0"/>
                <a:cs typeface="Times" pitchFamily="124" charset="0"/>
              </a:rPr>
              <a:t>Streams of mercy and love flowing free</a:t>
            </a:r>
            <a:br>
              <a:rPr lang="en-US" altLang="en-US" sz="3600">
                <a:ea typeface="Times" pitchFamily="124" charset="0"/>
                <a:cs typeface="Times" pitchFamily="124" charset="0"/>
              </a:rPr>
            </a:br>
            <a:r>
              <a:rPr lang="en-US" altLang="en-US" sz="3600">
                <a:ea typeface="Times" pitchFamily="124" charset="0"/>
                <a:cs typeface="Times" pitchFamily="124" charset="0"/>
              </a:rPr>
              <a:t>forevermore</a:t>
            </a:r>
            <a:br>
              <a:rPr lang="en-US" altLang="en-US" sz="3600">
                <a:ea typeface="Times" pitchFamily="124" charset="0"/>
                <a:cs typeface="Times" pitchFamily="124" charset="0"/>
              </a:rPr>
            </a:br>
            <a:r>
              <a:rPr lang="en-US" altLang="en-US" sz="3600">
                <a:ea typeface="Times" pitchFamily="124" charset="0"/>
                <a:cs typeface="Times" pitchFamily="124" charset="0"/>
              </a:rPr>
              <a:t>And Your blood ran down once for all</a:t>
            </a:r>
            <a:endParaRPr lang="en-US" altLang="en-US" sz="3600"/>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7191BF78-E362-2AA2-BB8B-610B88E925CD}"/>
              </a:ext>
            </a:extLst>
          </p:cNvPr>
          <p:cNvSpPr>
            <a:spLocks noGrp="1" noChangeArrowheads="1"/>
          </p:cNvSpPr>
          <p:nvPr>
            <p:ph type="title"/>
          </p:nvPr>
        </p:nvSpPr>
        <p:spPr>
          <a:xfrm>
            <a:off x="304800" y="2743200"/>
            <a:ext cx="8534400" cy="1143000"/>
          </a:xfrm>
        </p:spPr>
        <p:txBody>
          <a:bodyPr/>
          <a:lstStyle/>
          <a:p>
            <a:br>
              <a:rPr lang="en-US" altLang="en-US" sz="3600">
                <a:ea typeface="Times" pitchFamily="124" charset="0"/>
                <a:cs typeface="Times" pitchFamily="124" charset="0"/>
              </a:rPr>
            </a:br>
            <a:r>
              <a:rPr lang="en-US" altLang="en-US" sz="3600">
                <a:ea typeface="Times" pitchFamily="124" charset="0"/>
                <a:cs typeface="Times" pitchFamily="124" charset="0"/>
              </a:rPr>
              <a:t>The scars of love can still be seen</a:t>
            </a:r>
            <a:br>
              <a:rPr lang="en-US" altLang="en-US" sz="3600">
                <a:ea typeface="Times" pitchFamily="124" charset="0"/>
                <a:cs typeface="Times" pitchFamily="124" charset="0"/>
              </a:rPr>
            </a:br>
            <a:r>
              <a:rPr lang="en-US" altLang="en-US" sz="3600">
                <a:ea typeface="Times" pitchFamily="124" charset="0"/>
                <a:cs typeface="Times" pitchFamily="124" charset="0"/>
              </a:rPr>
              <a:t>On Your hands and on Your feet</a:t>
            </a:r>
            <a:br>
              <a:rPr lang="en-US" altLang="en-US" sz="3600">
                <a:ea typeface="Times" pitchFamily="124" charset="0"/>
                <a:cs typeface="Times" pitchFamily="124" charset="0"/>
              </a:rPr>
            </a:br>
            <a:r>
              <a:rPr lang="en-US" altLang="en-US" sz="3600">
                <a:ea typeface="Times" pitchFamily="124" charset="0"/>
                <a:cs typeface="Times" pitchFamily="124" charset="0"/>
              </a:rPr>
              <a:t>We feel Your heart Your heart of grace</a:t>
            </a:r>
            <a:br>
              <a:rPr lang="en-US" altLang="en-US" sz="3600">
                <a:ea typeface="Times" pitchFamily="124" charset="0"/>
                <a:cs typeface="Times" pitchFamily="124" charset="0"/>
              </a:rPr>
            </a:br>
            <a:r>
              <a:rPr lang="en-US" altLang="en-US" sz="3600">
                <a:ea typeface="Times" pitchFamily="124" charset="0"/>
                <a:cs typeface="Times" pitchFamily="124" charset="0"/>
              </a:rPr>
              <a:t>Heaven’s gates have opened wide</a:t>
            </a:r>
            <a:br>
              <a:rPr lang="en-US" altLang="en-US" sz="3600">
                <a:ea typeface="Times" pitchFamily="124" charset="0"/>
                <a:cs typeface="Times" pitchFamily="124" charset="0"/>
              </a:rPr>
            </a:br>
            <a:r>
              <a:rPr lang="en-US" altLang="en-US" sz="3600">
                <a:ea typeface="Times" pitchFamily="124" charset="0"/>
                <a:cs typeface="Times" pitchFamily="124" charset="0"/>
              </a:rPr>
              <a:t>You have raised ups up to life</a:t>
            </a:r>
            <a:br>
              <a:rPr lang="en-US" altLang="en-US" sz="3600">
                <a:ea typeface="Times" pitchFamily="124" charset="0"/>
                <a:cs typeface="Times" pitchFamily="124" charset="0"/>
              </a:rPr>
            </a:br>
            <a:r>
              <a:rPr lang="en-US" altLang="en-US" sz="3600">
                <a:ea typeface="Times" pitchFamily="124" charset="0"/>
                <a:cs typeface="Times" pitchFamily="124" charset="0"/>
              </a:rPr>
              <a:t>We breathe again this mystery</a:t>
            </a:r>
            <a:br>
              <a:rPr lang="en-US" altLang="en-US" sz="3600">
                <a:ea typeface="Times" pitchFamily="124" charset="0"/>
                <a:cs typeface="Times" pitchFamily="124" charset="0"/>
              </a:rPr>
            </a:br>
            <a:endParaRPr lang="en-US" altLang="en-US" sz="3600"/>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323CCDC3-D3D1-7D1B-2FAB-A31FED0A95FB}"/>
              </a:ext>
            </a:extLst>
          </p:cNvPr>
          <p:cNvSpPr>
            <a:spLocks noGrp="1" noChangeArrowheads="1"/>
          </p:cNvSpPr>
          <p:nvPr>
            <p:ph type="title"/>
          </p:nvPr>
        </p:nvSpPr>
        <p:spPr>
          <a:xfrm>
            <a:off x="304800" y="2743200"/>
            <a:ext cx="8534400" cy="1143000"/>
          </a:xfrm>
        </p:spPr>
        <p:txBody>
          <a:bodyPr/>
          <a:lstStyle/>
          <a:p>
            <a:r>
              <a:rPr lang="en-US" altLang="en-US" sz="3600">
                <a:ea typeface="Times" pitchFamily="124" charset="0"/>
                <a:cs typeface="Times" pitchFamily="124" charset="0"/>
              </a:rPr>
              <a:t>Nailed to a cross there in our place</a:t>
            </a:r>
            <a:br>
              <a:rPr lang="en-US" altLang="en-US" sz="3600">
                <a:ea typeface="Times" pitchFamily="124" charset="0"/>
                <a:cs typeface="Times" pitchFamily="124" charset="0"/>
              </a:rPr>
            </a:br>
            <a:r>
              <a:rPr lang="en-US" altLang="en-US" sz="3600">
                <a:ea typeface="Times" pitchFamily="124" charset="0"/>
                <a:cs typeface="Times" pitchFamily="124" charset="0"/>
              </a:rPr>
              <a:t>O Lamb of God You made a way</a:t>
            </a:r>
            <a:br>
              <a:rPr lang="en-US" altLang="en-US" sz="3600">
                <a:ea typeface="Times" pitchFamily="124" charset="0"/>
                <a:cs typeface="Times" pitchFamily="124" charset="0"/>
              </a:rPr>
            </a:br>
            <a:r>
              <a:rPr lang="en-US" altLang="en-US" sz="3600">
                <a:ea typeface="Times" pitchFamily="124" charset="0"/>
                <a:cs typeface="Times" pitchFamily="124" charset="0"/>
              </a:rPr>
              <a:t>Once for all You died so I could live again</a:t>
            </a:r>
            <a:br>
              <a:rPr lang="en-US" altLang="en-US" sz="3600">
                <a:ea typeface="Times" pitchFamily="124" charset="0"/>
                <a:cs typeface="Times" pitchFamily="124" charset="0"/>
              </a:rPr>
            </a:br>
            <a:r>
              <a:rPr lang="en-US" altLang="en-US" sz="3600">
                <a:ea typeface="Times" pitchFamily="124" charset="0"/>
                <a:cs typeface="Times" pitchFamily="124" charset="0"/>
              </a:rPr>
              <a:t>Once for all you washed away our sin</a:t>
            </a:r>
            <a:br>
              <a:rPr lang="en-US" altLang="en-US" sz="3600">
                <a:ea typeface="Times" pitchFamily="124" charset="0"/>
                <a:cs typeface="Times" pitchFamily="124" charset="0"/>
              </a:rPr>
            </a:br>
            <a:r>
              <a:rPr lang="en-US" altLang="en-US" sz="3600">
                <a:ea typeface="Times" pitchFamily="124" charset="0"/>
                <a:cs typeface="Times" pitchFamily="124" charset="0"/>
              </a:rPr>
              <a:t>Streams of mercy and love flowing free</a:t>
            </a:r>
            <a:br>
              <a:rPr lang="en-US" altLang="en-US" sz="3600">
                <a:ea typeface="Times" pitchFamily="124" charset="0"/>
                <a:cs typeface="Times" pitchFamily="124" charset="0"/>
              </a:rPr>
            </a:br>
            <a:r>
              <a:rPr lang="en-US" altLang="en-US" sz="3600">
                <a:ea typeface="Times" pitchFamily="124" charset="0"/>
                <a:cs typeface="Times" pitchFamily="124" charset="0"/>
              </a:rPr>
              <a:t>forevermore</a:t>
            </a:r>
            <a:br>
              <a:rPr lang="en-US" altLang="en-US" sz="3600">
                <a:ea typeface="Times" pitchFamily="124" charset="0"/>
                <a:cs typeface="Times" pitchFamily="124" charset="0"/>
              </a:rPr>
            </a:br>
            <a:r>
              <a:rPr lang="en-US" altLang="en-US" sz="3600">
                <a:ea typeface="Times" pitchFamily="124" charset="0"/>
                <a:cs typeface="Times" pitchFamily="124" charset="0"/>
              </a:rPr>
              <a:t>And Your blood ran down once for all</a:t>
            </a:r>
            <a:endParaRPr lang="en-US" altLang="en-US" sz="3600"/>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399E4E74-924C-1674-D89E-DAB52D92230C}"/>
              </a:ext>
            </a:extLst>
          </p:cNvPr>
          <p:cNvSpPr>
            <a:spLocks noGrp="1" noChangeArrowheads="1"/>
          </p:cNvSpPr>
          <p:nvPr>
            <p:ph type="title"/>
          </p:nvPr>
        </p:nvSpPr>
        <p:spPr>
          <a:xfrm>
            <a:off x="304800" y="2743200"/>
            <a:ext cx="8534400" cy="1143000"/>
          </a:xfrm>
        </p:spPr>
        <p:txBody>
          <a:bodyPr/>
          <a:lstStyle/>
          <a:p>
            <a:r>
              <a:rPr lang="en-US" altLang="en-US" sz="3600">
                <a:ea typeface="Times" pitchFamily="124" charset="0"/>
                <a:cs typeface="Times" pitchFamily="124" charset="0"/>
              </a:rPr>
              <a:t>In the shadow of the cross</a:t>
            </a:r>
            <a:br>
              <a:rPr lang="en-US" altLang="en-US" sz="3600">
                <a:ea typeface="Times" pitchFamily="124" charset="0"/>
                <a:cs typeface="Times" pitchFamily="124" charset="0"/>
              </a:rPr>
            </a:br>
            <a:r>
              <a:rPr lang="en-US" altLang="en-US" sz="3600">
                <a:ea typeface="Times" pitchFamily="124" charset="0"/>
                <a:cs typeface="Times" pitchFamily="124" charset="0"/>
              </a:rPr>
              <a:t>We see our shame for what it was</a:t>
            </a:r>
            <a:br>
              <a:rPr lang="en-US" altLang="en-US" sz="3600">
                <a:ea typeface="Times" pitchFamily="124" charset="0"/>
                <a:cs typeface="Times" pitchFamily="124" charset="0"/>
              </a:rPr>
            </a:br>
            <a:r>
              <a:rPr lang="en-US" altLang="en-US" sz="3600">
                <a:ea typeface="Times" pitchFamily="124" charset="0"/>
                <a:cs typeface="Times" pitchFamily="124" charset="0"/>
              </a:rPr>
              <a:t>And feel Your heart Your heart of grace</a:t>
            </a:r>
            <a:br>
              <a:rPr lang="en-US" altLang="en-US" sz="3600">
                <a:ea typeface="Times" pitchFamily="124" charset="0"/>
                <a:cs typeface="Times" pitchFamily="124" charset="0"/>
              </a:rPr>
            </a:br>
            <a:r>
              <a:rPr lang="en-US" altLang="en-US" sz="3600">
                <a:ea typeface="Times" pitchFamily="124" charset="0"/>
                <a:cs typeface="Times" pitchFamily="124" charset="0"/>
              </a:rPr>
              <a:t>We see Your power breaking through</a:t>
            </a:r>
            <a:br>
              <a:rPr lang="en-US" altLang="en-US" sz="3600">
                <a:ea typeface="Times" pitchFamily="124" charset="0"/>
                <a:cs typeface="Times" pitchFamily="124" charset="0"/>
              </a:rPr>
            </a:br>
            <a:r>
              <a:rPr lang="en-US" altLang="en-US" sz="3600">
                <a:ea typeface="Times" pitchFamily="124" charset="0"/>
                <a:cs typeface="Times" pitchFamily="124" charset="0"/>
              </a:rPr>
              <a:t>All that we’ve become in You</a:t>
            </a:r>
            <a:br>
              <a:rPr lang="en-US" altLang="en-US" sz="3600">
                <a:ea typeface="Times" pitchFamily="124" charset="0"/>
                <a:cs typeface="Times" pitchFamily="124" charset="0"/>
              </a:rPr>
            </a:br>
            <a:r>
              <a:rPr lang="en-US" altLang="en-US" sz="3600">
                <a:ea typeface="Times" pitchFamily="124" charset="0"/>
                <a:cs typeface="Times" pitchFamily="124" charset="0"/>
              </a:rPr>
              <a:t>We breathe again this mystery</a:t>
            </a:r>
            <a:endParaRPr lang="en-US" altLang="en-US" sz="3600"/>
          </a:p>
        </p:txBody>
      </p:sp>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595AC588-22DB-BD18-7D37-1C14B8C77BF0}"/>
              </a:ext>
            </a:extLst>
          </p:cNvPr>
          <p:cNvSpPr>
            <a:spLocks noGrp="1" noChangeArrowheads="1"/>
          </p:cNvSpPr>
          <p:nvPr>
            <p:ph type="title"/>
          </p:nvPr>
        </p:nvSpPr>
        <p:spPr>
          <a:xfrm>
            <a:off x="304800" y="2743200"/>
            <a:ext cx="8534400" cy="1143000"/>
          </a:xfrm>
        </p:spPr>
        <p:txBody>
          <a:bodyPr/>
          <a:lstStyle/>
          <a:p>
            <a:r>
              <a:rPr lang="en-US" altLang="en-US" sz="3600">
                <a:ea typeface="Times" pitchFamily="124" charset="0"/>
                <a:cs typeface="Times" pitchFamily="124" charset="0"/>
              </a:rPr>
              <a:t>Up from the grave now raised to life</a:t>
            </a:r>
            <a:br>
              <a:rPr lang="en-US" altLang="en-US" sz="3600">
                <a:ea typeface="Times" pitchFamily="124" charset="0"/>
                <a:cs typeface="Times" pitchFamily="124" charset="0"/>
              </a:rPr>
            </a:br>
            <a:r>
              <a:rPr lang="en-US" altLang="en-US" sz="3600">
                <a:ea typeface="Times" pitchFamily="124" charset="0"/>
                <a:cs typeface="Times" pitchFamily="124" charset="0"/>
              </a:rPr>
              <a:t>O Son of God we lift You high</a:t>
            </a:r>
            <a:br>
              <a:rPr lang="en-US" altLang="en-US" sz="3600">
                <a:ea typeface="Times" pitchFamily="124" charset="0"/>
                <a:cs typeface="Times" pitchFamily="124" charset="0"/>
              </a:rPr>
            </a:br>
            <a:r>
              <a:rPr lang="en-US" altLang="en-US" sz="3600">
                <a:ea typeface="Times" pitchFamily="124" charset="0"/>
                <a:cs typeface="Times" pitchFamily="124" charset="0"/>
              </a:rPr>
              <a:t>Once for all You died so I could live again</a:t>
            </a:r>
            <a:br>
              <a:rPr lang="en-US" altLang="en-US" sz="3600">
                <a:ea typeface="Times" pitchFamily="124" charset="0"/>
                <a:cs typeface="Times" pitchFamily="124" charset="0"/>
              </a:rPr>
            </a:br>
            <a:r>
              <a:rPr lang="en-US" altLang="en-US" sz="3600">
                <a:ea typeface="Times" pitchFamily="124" charset="0"/>
                <a:cs typeface="Times" pitchFamily="124" charset="0"/>
              </a:rPr>
              <a:t>Once for all You washed away our sin</a:t>
            </a:r>
            <a:br>
              <a:rPr lang="en-US" altLang="en-US" sz="3600">
                <a:ea typeface="Times" pitchFamily="124" charset="0"/>
                <a:cs typeface="Times" pitchFamily="124" charset="0"/>
              </a:rPr>
            </a:br>
            <a:r>
              <a:rPr lang="en-US" altLang="en-US" sz="3600">
                <a:ea typeface="Times" pitchFamily="124" charset="0"/>
                <a:cs typeface="Times" pitchFamily="124" charset="0"/>
              </a:rPr>
              <a:t>Streams of mercy and love flowing free</a:t>
            </a:r>
            <a:br>
              <a:rPr lang="en-US" altLang="en-US" sz="3600">
                <a:ea typeface="Times" pitchFamily="124" charset="0"/>
                <a:cs typeface="Times" pitchFamily="124" charset="0"/>
              </a:rPr>
            </a:br>
            <a:r>
              <a:rPr lang="en-US" altLang="en-US" sz="3600">
                <a:ea typeface="Times" pitchFamily="124" charset="0"/>
                <a:cs typeface="Times" pitchFamily="124" charset="0"/>
              </a:rPr>
              <a:t>forevermore</a:t>
            </a:r>
            <a:br>
              <a:rPr lang="en-US" altLang="en-US" sz="3600">
                <a:ea typeface="Times" pitchFamily="124" charset="0"/>
                <a:cs typeface="Times" pitchFamily="124" charset="0"/>
              </a:rPr>
            </a:br>
            <a:r>
              <a:rPr lang="en-US" altLang="en-US" sz="3600">
                <a:ea typeface="Times" pitchFamily="124" charset="0"/>
                <a:cs typeface="Times" pitchFamily="124" charset="0"/>
              </a:rPr>
              <a:t>And Your blood ran down once for all</a:t>
            </a:r>
          </a:p>
        </p:txBody>
      </p:sp>
    </p:spTree>
  </p:cSld>
  <p:clrMapOvr>
    <a:masterClrMapping/>
  </p:clrMapOvr>
  <p:transition>
    <p:fade/>
  </p:transition>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a:ea typeface="ヒラギノ角ゴ Pro W3"/>
        <a:cs typeface=""/>
      </a:majorFont>
      <a:minorFont>
        <a:latin typeface="Times"/>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charset="0"/>
            <a:ea typeface="ヒラギノ角ゴ Pro W3"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charset="0"/>
            <a:ea typeface="ヒラギノ角ゴ Pro W3"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Spiderman:Applications (Mac OS 9):Microsoft Office 98:Templates:Blank Presentation</Template>
  <TotalTime>42478</TotalTime>
  <Words>810</Words>
  <Application>Microsoft Macintosh PowerPoint</Application>
  <PresentationFormat>On-screen Show (4:3)</PresentationFormat>
  <Paragraphs>25</Paragraphs>
  <Slides>20</Slides>
  <Notes>5</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20</vt:i4>
      </vt:variant>
    </vt:vector>
  </HeadingPairs>
  <TitlesOfParts>
    <vt:vector size="22" baseType="lpstr">
      <vt:lpstr>Times</vt:lpstr>
      <vt:lpstr>Blank Presentation</vt:lpstr>
      <vt:lpstr>PowerPoint Presentation</vt:lpstr>
      <vt:lpstr>PowerPoint Presentation</vt:lpstr>
      <vt:lpstr>Once For All</vt:lpstr>
      <vt:lpstr>Behold this King so innocent A crown of thorns upon His head Feel His heart His heart of grace Behold this Man of suffering Who bore the cross and all our shame Breathe again this mystery </vt:lpstr>
      <vt:lpstr>Nailed to a cross there in our place O Lamb of God You made a way Once for all You died so I could live again Once for all you washed away our sin Streams of mercy and love flowing free forevermore And Your blood ran down once for all</vt:lpstr>
      <vt:lpstr> The scars of love can still be seen On Your hands and on Your feet We feel Your heart Your heart of grace Heaven’s gates have opened wide You have raised ups up to life We breathe again this mystery </vt:lpstr>
      <vt:lpstr>Nailed to a cross there in our place O Lamb of God You made a way Once for all You died so I could live again Once for all you washed away our sin Streams of mercy and love flowing free forevermore And Your blood ran down once for all</vt:lpstr>
      <vt:lpstr>In the shadow of the cross We see our shame for what it was And feel Your heart Your heart of grace We see Your power breaking through All that we’ve become in You We breathe again this mystery</vt:lpstr>
      <vt:lpstr>Up from the grave now raised to life O Son of God we lift You high Once for all You died so I could live again Once for all You washed away our sin Streams of mercy and love flowing free forevermore And Your blood ran down once for all</vt:lpstr>
      <vt:lpstr> Once for all You died so I could live again Once for all You washed away our sin Streams of mercy and love flowing free forevermore And Your blood ran down once for all And Your blood ran down once for all Once for all</vt:lpstr>
      <vt:lpstr>You washed away our sin Once for all</vt:lpstr>
      <vt:lpstr>PowerPoint Presentation</vt:lpstr>
      <vt:lpstr>Yet Not I but Through Christ In Me</vt:lpstr>
      <vt:lpstr>What gift of grace is Jesus my Redeemer There is no more for heaven now to give He is my joy, my righteousness, and freedom My steadfast love, my deep and boundless peace  To this I hold, my hope is only Jesus For my life is wholly bound to His Oh how strange and divine,  I can sing, “All is mine” Yet not I, but through Christ in me</vt:lpstr>
      <vt:lpstr>The night is dark, but I am not forsaken For by my side, the Saviour He will stay I labour on in weakness and rejoicing For in my need, His power is displayed  To this I hold, my Shepherd will defend me Through the deepest valley He will lead Oh the night has been won and I shall overcome Yet not I, but through Christ in me</vt:lpstr>
      <vt:lpstr>No fate I dread, I know I am forgiven The future sure, the price it has been paid For Jesus bled and suffered for my pardon And He was raised to overthrow the grave  To this I hold, my sin has been defeated Jesus now and ever is my plea Oh the chains are released, I can sing, “I am free” Yet not I, but through Christ in me</vt:lpstr>
      <vt:lpstr>With every breath I long to follow Jesus For He has said that He will bring me home And day by day I know He will renew me Until I stand with joy before the throne  To this I hold, my hope is only Jesus All the glory evermore to Him When the race is complete, still my lips shall repeat “Yet not I, but through Christ in me”</vt:lpstr>
      <vt:lpstr>To this I hold, my hope is only Jesus All the glory evermore to Him When the race is complete, still my lips shall repeat “Yet not I, but through Christ in me”  When the race is complete, still my lips shall repeat Yet not I, but through Christ in me Yet not I, but through Christ in me Yet not I, but through Christ in me</vt:lpstr>
      <vt:lpstr>PowerPoint Presentation</vt:lpstr>
      <vt:lpstr>PowerPoint Presentation</vt:lpstr>
    </vt:vector>
  </TitlesOfParts>
  <Manager/>
  <Company>Dramatic Graphic Art &amp; Design</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Sunday PPT</dc:title>
  <dc:subject/>
  <dc:creator>Kerry</dc:creator>
  <cp:keywords/>
  <dc:description/>
  <cp:lastModifiedBy>Kerry Applin</cp:lastModifiedBy>
  <cp:revision>849</cp:revision>
  <cp:lastPrinted>2019-08-15T20:04:03Z</cp:lastPrinted>
  <dcterms:created xsi:type="dcterms:W3CDTF">2003-02-13T03:09:51Z</dcterms:created>
  <dcterms:modified xsi:type="dcterms:W3CDTF">2026-02-21T21:47:11Z</dcterms:modified>
  <cp:category/>
</cp:coreProperties>
</file>