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2"/>
  </p:notesMasterIdLst>
  <p:sldIdLst>
    <p:sldId id="2426" r:id="rId2"/>
    <p:sldId id="2933" r:id="rId3"/>
    <p:sldId id="266" r:id="rId4"/>
    <p:sldId id="267" r:id="rId5"/>
    <p:sldId id="269" r:id="rId6"/>
    <p:sldId id="270" r:id="rId7"/>
    <p:sldId id="271" r:id="rId8"/>
    <p:sldId id="2966" r:id="rId9"/>
    <p:sldId id="2968" r:id="rId10"/>
    <p:sldId id="2969" r:id="rId11"/>
    <p:sldId id="2970" r:id="rId12"/>
    <p:sldId id="268" r:id="rId13"/>
    <p:sldId id="272" r:id="rId14"/>
    <p:sldId id="2971" r:id="rId15"/>
    <p:sldId id="273" r:id="rId16"/>
    <p:sldId id="2972" r:id="rId17"/>
    <p:sldId id="274" r:id="rId18"/>
    <p:sldId id="275" r:id="rId19"/>
    <p:sldId id="2967" r:id="rId20"/>
    <p:sldId id="2908" r:id="rId2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34" autoAdjust="0"/>
  </p:normalViewPr>
  <p:slideViewPr>
    <p:cSldViewPr>
      <p:cViewPr varScale="1">
        <p:scale>
          <a:sx n="107" d="100"/>
          <a:sy n="107" d="100"/>
        </p:scale>
        <p:origin x="2424" y="46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42" d="100"/>
        <a:sy n="142" d="100"/>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5C7228-E7C8-690A-ED40-273DABBA594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9B21BAB3-11ED-E53F-4DEF-92665446294E}"/>
              </a:ext>
            </a:extLst>
          </p:cNvPr>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a:extLst>
              <a:ext uri="{FF2B5EF4-FFF2-40B4-BE49-F238E27FC236}">
                <a16:creationId xmlns:a16="http://schemas.microsoft.com/office/drawing/2014/main" id="{B149CAFA-1315-1527-D4C4-797337344C63}"/>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E05D2F9A-8E87-D7FA-FEBA-7D3A5DB6940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02646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016BFD-AFF9-416D-339F-60A8DC28E9F1}"/>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21F536B-7F8D-1153-4F5F-C7FBDAF08AC8}"/>
              </a:ext>
            </a:extLst>
          </p:cNvPr>
          <p:cNvSpPr>
            <a:spLocks noGrp="1" noChangeArrowheads="1"/>
          </p:cNvSpPr>
          <p:nvPr>
            <p:ph type="sldNum" sz="quarter" idx="5"/>
          </p:nvPr>
        </p:nvSpPr>
        <p:spPr/>
        <p:txBody>
          <a:bodyPr/>
          <a:lstStyle/>
          <a:p>
            <a:pPr>
              <a:defRPr/>
            </a:pPr>
            <a:fld id="{4BBECCC8-6590-7544-82CE-09B32D6335C1}" type="slidenum">
              <a:rPr lang="en-US"/>
              <a:pPr>
                <a:defRPr/>
              </a:pPr>
              <a:t>8</a:t>
            </a:fld>
            <a:endParaRPr lang="en-US"/>
          </a:p>
        </p:txBody>
      </p:sp>
      <p:sp>
        <p:nvSpPr>
          <p:cNvPr id="4593666" name="Rectangle 2">
            <a:extLst>
              <a:ext uri="{FF2B5EF4-FFF2-40B4-BE49-F238E27FC236}">
                <a16:creationId xmlns:a16="http://schemas.microsoft.com/office/drawing/2014/main" id="{293186E2-5053-CF4F-D62C-B5A8530F28E0}"/>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59367C2D-927B-61C8-9119-845EE0BB3C68}"/>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408654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60700F-4FFE-6B65-3D8D-B6D8EC45EE9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2F207F58-C0FE-3F92-F62E-A6F39C2F3A88}"/>
              </a:ext>
            </a:extLst>
          </p:cNvPr>
          <p:cNvSpPr>
            <a:spLocks noGrp="1" noChangeArrowheads="1"/>
          </p:cNvSpPr>
          <p:nvPr>
            <p:ph type="sldNum" sz="quarter" idx="5"/>
          </p:nvPr>
        </p:nvSpPr>
        <p:spPr/>
        <p:txBody>
          <a:bodyPr/>
          <a:lstStyle/>
          <a:p>
            <a:pPr>
              <a:defRPr/>
            </a:pPr>
            <a:fld id="{4BBECCC8-6590-7544-82CE-09B32D6335C1}" type="slidenum">
              <a:rPr lang="en-US"/>
              <a:pPr>
                <a:defRPr/>
              </a:pPr>
              <a:t>19</a:t>
            </a:fld>
            <a:endParaRPr lang="en-US"/>
          </a:p>
        </p:txBody>
      </p:sp>
      <p:sp>
        <p:nvSpPr>
          <p:cNvPr id="4593666" name="Rectangle 2">
            <a:extLst>
              <a:ext uri="{FF2B5EF4-FFF2-40B4-BE49-F238E27FC236}">
                <a16:creationId xmlns:a16="http://schemas.microsoft.com/office/drawing/2014/main" id="{4016DEBF-0846-D7B5-D248-0125B96480CF}"/>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446DF52B-6B18-42A3-4182-429B9DF8DF9A}"/>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727584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20</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67895FD0-196F-D54B-B652-3577950A9763}"/>
              </a:ext>
            </a:extLst>
          </p:cNvPr>
          <p:cNvSpPr>
            <a:spLocks noGrp="1" noChangeArrowheads="1"/>
          </p:cNvSpPr>
          <p:nvPr>
            <p:ph type="ctrTitle"/>
          </p:nvPr>
        </p:nvSpPr>
        <p:spPr>
          <a:xfrm>
            <a:off x="228600" y="2819400"/>
            <a:ext cx="8686800" cy="1143000"/>
          </a:xfrm>
        </p:spPr>
        <p:txBody>
          <a:bodyPr/>
          <a:lstStyle/>
          <a:p>
            <a:r>
              <a:rPr lang="en-CA" altLang="en-US" sz="3600"/>
              <a:t>There is hope in grace unceasing</a:t>
            </a:r>
            <a:br>
              <a:rPr lang="en-CA" altLang="en-US" sz="3600"/>
            </a:br>
            <a:r>
              <a:rPr lang="en-CA" altLang="en-US" sz="3600"/>
              <a:t>You withhold Your wrath from me</a:t>
            </a:r>
            <a:br>
              <a:rPr lang="en-CA" altLang="en-US" sz="3600"/>
            </a:br>
            <a:r>
              <a:rPr lang="en-CA" altLang="en-US" sz="3600"/>
              <a:t>Poured it out upon my Saviour</a:t>
            </a:r>
            <a:br>
              <a:rPr lang="en-CA" altLang="en-US" sz="3600"/>
            </a:br>
            <a:r>
              <a:rPr lang="en-CA" altLang="en-US" sz="3600"/>
              <a:t>On the cross of Calvary</a:t>
            </a:r>
            <a:endParaRPr lang="en-US" altLang="en-US" sz="360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5611A892-2BDC-F696-CC41-34CB32E62DE8}"/>
              </a:ext>
            </a:extLst>
          </p:cNvPr>
          <p:cNvSpPr>
            <a:spLocks noGrp="1" noChangeArrowheads="1"/>
          </p:cNvSpPr>
          <p:nvPr>
            <p:ph type="ctrTitle"/>
          </p:nvPr>
        </p:nvSpPr>
        <p:spPr>
          <a:xfrm>
            <a:off x="228600" y="2819400"/>
            <a:ext cx="8686800" cy="1143000"/>
          </a:xfrm>
        </p:spPr>
        <p:txBody>
          <a:bodyPr/>
          <a:lstStyle/>
          <a:p>
            <a:r>
              <a:rPr lang="en-CA" altLang="en-US" sz="3600"/>
              <a:t>There is hope now for the hopeless</a:t>
            </a:r>
            <a:br>
              <a:rPr lang="en-CA" altLang="en-US" sz="3600"/>
            </a:br>
            <a:r>
              <a:rPr lang="en-CA" altLang="en-US" sz="3600"/>
              <a:t>There is victory all can know</a:t>
            </a:r>
            <a:br>
              <a:rPr lang="en-CA" altLang="en-US" sz="3600"/>
            </a:br>
            <a:r>
              <a:rPr lang="en-CA" altLang="en-US" sz="3600"/>
              <a:t>For the tomb lies bare and broken</a:t>
            </a:r>
            <a:br>
              <a:rPr lang="en-CA" altLang="en-US" sz="3600"/>
            </a:br>
            <a:r>
              <a:rPr lang="en-CA" altLang="en-US" sz="3600"/>
              <a:t>And deaths pow'r is overthrown</a:t>
            </a:r>
            <a:endParaRPr lang="en-US" altLang="en-US" sz="3600"/>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E8080C73-BF51-CAD3-9CA1-DC8403378C03}"/>
              </a:ext>
            </a:extLst>
          </p:cNvPr>
          <p:cNvSpPr>
            <a:spLocks noGrp="1" noChangeArrowheads="1"/>
          </p:cNvSpPr>
          <p:nvPr>
            <p:ph type="ctrTitle"/>
          </p:nvPr>
        </p:nvSpPr>
        <p:spPr>
          <a:xfrm>
            <a:off x="228600" y="2819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endParaRPr lang="en-US" altLang="en-US" sz="3600">
              <a:latin typeface="Times New Roman" panose="02020603050405020304" pitchFamily="18" charset="0"/>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6ADC3E54-4CB6-6081-FC40-8A9B34965534}"/>
              </a:ext>
            </a:extLst>
          </p:cNvPr>
          <p:cNvSpPr>
            <a:spLocks noGrp="1" noChangeArrowheads="1"/>
          </p:cNvSpPr>
          <p:nvPr>
            <p:ph type="ctrTitle"/>
          </p:nvPr>
        </p:nvSpPr>
        <p:spPr>
          <a:xfrm>
            <a:off x="228600" y="2565400"/>
            <a:ext cx="8686800" cy="1143000"/>
          </a:xfrm>
        </p:spPr>
        <p:txBody>
          <a:bodyPr/>
          <a:lstStyle/>
          <a:p>
            <a:r>
              <a:rPr lang="en-CA" altLang="en-US" sz="3600"/>
              <a:t>There is hope for sons and daughters</a:t>
            </a:r>
            <a:br>
              <a:rPr lang="en-CA" altLang="en-US" sz="3600"/>
            </a:br>
            <a:r>
              <a:rPr lang="en-CA" altLang="en-US" sz="3600"/>
              <a:t>Who have wandered on their own</a:t>
            </a:r>
            <a:br>
              <a:rPr lang="en-CA" altLang="en-US" sz="3600"/>
            </a:br>
            <a:r>
              <a:rPr lang="en-CA" altLang="en-US" sz="3600"/>
              <a:t>Hear the songs of joy from heaven</a:t>
            </a:r>
            <a:br>
              <a:rPr lang="en-CA" altLang="en-US" sz="3600"/>
            </a:br>
            <a:r>
              <a:rPr lang="en-CA" altLang="en-US" sz="3600"/>
              <a:t>As the lost are welcomed home</a:t>
            </a:r>
            <a:endParaRPr lang="en-US" altLang="en-US" sz="360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a:extLst>
              <a:ext uri="{FF2B5EF4-FFF2-40B4-BE49-F238E27FC236}">
                <a16:creationId xmlns:a16="http://schemas.microsoft.com/office/drawing/2014/main" id="{BE8467A8-B0DB-1537-528C-B64187D61FA9}"/>
              </a:ext>
            </a:extLst>
          </p:cNvPr>
          <p:cNvSpPr>
            <a:spLocks noGrp="1" noChangeArrowheads="1"/>
          </p:cNvSpPr>
          <p:nvPr>
            <p:ph type="ctrTitle"/>
          </p:nvPr>
        </p:nvSpPr>
        <p:spPr>
          <a:xfrm>
            <a:off x="228600" y="2565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endParaRPr lang="en-US" altLang="en-US" sz="360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a:extLst>
              <a:ext uri="{FF2B5EF4-FFF2-40B4-BE49-F238E27FC236}">
                <a16:creationId xmlns:a16="http://schemas.microsoft.com/office/drawing/2014/main" id="{696370E4-DBE7-BC28-59F2-49FB62B7DAC9}"/>
              </a:ext>
            </a:extLst>
          </p:cNvPr>
          <p:cNvSpPr>
            <a:spLocks noGrp="1" noChangeArrowheads="1"/>
          </p:cNvSpPr>
          <p:nvPr>
            <p:ph type="ctrTitle"/>
          </p:nvPr>
        </p:nvSpPr>
        <p:spPr>
          <a:xfrm>
            <a:off x="228600" y="2636838"/>
            <a:ext cx="8686800" cy="1143000"/>
          </a:xfrm>
        </p:spPr>
        <p:txBody>
          <a:bodyPr/>
          <a:lstStyle/>
          <a:p>
            <a:r>
              <a:rPr lang="en-CA" altLang="en-US" sz="3600"/>
              <a:t>Hallelujah, hope of Heaven</a:t>
            </a:r>
            <a:br>
              <a:rPr lang="en-CA" altLang="en-US" sz="3600"/>
            </a:br>
            <a:r>
              <a:rPr lang="en-CA" altLang="en-US" sz="3600"/>
              <a:t>Precious treasure of my life</a:t>
            </a:r>
            <a:br>
              <a:rPr lang="en-CA" altLang="en-US" sz="3600"/>
            </a:br>
            <a:r>
              <a:rPr lang="en-CA" altLang="en-US" sz="3600"/>
              <a:t>All my joy is in Your presence</a:t>
            </a:r>
            <a:br>
              <a:rPr lang="en-CA" altLang="en-US" sz="3600"/>
            </a:br>
            <a:r>
              <a:rPr lang="en-CA" altLang="en-US" sz="3600"/>
              <a:t>I am Yours and You are mine</a:t>
            </a:r>
            <a:endParaRPr lang="en-US" altLang="en-US" sz="360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a:extLst>
              <a:ext uri="{FF2B5EF4-FFF2-40B4-BE49-F238E27FC236}">
                <a16:creationId xmlns:a16="http://schemas.microsoft.com/office/drawing/2014/main" id="{500F46E5-434C-FFB4-9432-22F29A62CB14}"/>
              </a:ext>
            </a:extLst>
          </p:cNvPr>
          <p:cNvSpPr>
            <a:spLocks noGrp="1" noChangeArrowheads="1"/>
          </p:cNvSpPr>
          <p:nvPr>
            <p:ph type="ctrTitle"/>
          </p:nvPr>
        </p:nvSpPr>
        <p:spPr>
          <a:xfrm>
            <a:off x="228600" y="2819400"/>
            <a:ext cx="8686800" cy="1143000"/>
          </a:xfrm>
        </p:spPr>
        <p:txBody>
          <a:bodyPr/>
          <a:lstStyle/>
          <a:p>
            <a:r>
              <a:rPr lang="en-CA" altLang="en-US" sz="3600"/>
              <a:t>Hallelujah, hope of Heaven</a:t>
            </a:r>
            <a:br>
              <a:rPr lang="en-CA" altLang="en-US" sz="3600"/>
            </a:br>
            <a:r>
              <a:rPr lang="en-CA" altLang="en-US" sz="3600"/>
              <a:t>Precious treasure of my life</a:t>
            </a:r>
            <a:br>
              <a:rPr lang="en-CA" altLang="en-US" sz="3600"/>
            </a:br>
            <a:r>
              <a:rPr lang="en-CA" altLang="en-US" sz="3600"/>
              <a:t>All my joy is in Your presence</a:t>
            </a:r>
            <a:br>
              <a:rPr lang="en-CA" altLang="en-US" sz="3600"/>
            </a:br>
            <a:r>
              <a:rPr lang="en-CA" altLang="en-US" sz="3600"/>
              <a:t>I am Yours and You are mine</a:t>
            </a:r>
            <a:endParaRPr lang="en-US" altLang="en-US" sz="3600">
              <a:latin typeface="Times New Roman" panose="02020603050405020304" pitchFamily="18" charset="0"/>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a:extLst>
              <a:ext uri="{FF2B5EF4-FFF2-40B4-BE49-F238E27FC236}">
                <a16:creationId xmlns:a16="http://schemas.microsoft.com/office/drawing/2014/main" id="{75AE7935-5D00-554B-1047-0867ADA130DD}"/>
              </a:ext>
            </a:extLst>
          </p:cNvPr>
          <p:cNvSpPr>
            <a:spLocks noGrp="1" noChangeArrowheads="1"/>
          </p:cNvSpPr>
          <p:nvPr>
            <p:ph type="ctrTitle"/>
          </p:nvPr>
        </p:nvSpPr>
        <p:spPr>
          <a:xfrm>
            <a:off x="228600" y="2819400"/>
            <a:ext cx="8686800" cy="1143000"/>
          </a:xfrm>
        </p:spPr>
        <p:txBody>
          <a:bodyPr/>
          <a:lstStyle/>
          <a:p>
            <a:r>
              <a:rPr lang="en-CA" altLang="en-US" sz="3600"/>
              <a:t>I will wait until I see Him</a:t>
            </a:r>
            <a:br>
              <a:rPr lang="en-CA" altLang="en-US" sz="3600"/>
            </a:br>
            <a:r>
              <a:rPr lang="en-CA" altLang="en-US" sz="3600"/>
              <a:t>Though the twilight turns to night</a:t>
            </a:r>
            <a:br>
              <a:rPr lang="en-CA" altLang="en-US" sz="3600"/>
            </a:br>
            <a:r>
              <a:rPr lang="en-CA" altLang="en-US" sz="3600"/>
              <a:t>For my hope is not defeated</a:t>
            </a:r>
            <a:br>
              <a:rPr lang="en-CA" altLang="en-US" sz="3600"/>
            </a:br>
            <a:r>
              <a:rPr lang="en-CA" altLang="en-US" sz="3600"/>
              <a:t>It will greet His dawning light</a:t>
            </a:r>
            <a:endParaRPr lang="en-US" altLang="en-US" sz="360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a:extLst>
              <a:ext uri="{FF2B5EF4-FFF2-40B4-BE49-F238E27FC236}">
                <a16:creationId xmlns:a16="http://schemas.microsoft.com/office/drawing/2014/main" id="{01B796B3-6872-80BF-3FA8-CB34681F7CAE}"/>
              </a:ext>
            </a:extLst>
          </p:cNvPr>
          <p:cNvSpPr>
            <a:spLocks noGrp="1" noChangeArrowheads="1"/>
          </p:cNvSpPr>
          <p:nvPr>
            <p:ph type="ctrTitle"/>
          </p:nvPr>
        </p:nvSpPr>
        <p:spPr>
          <a:xfrm>
            <a:off x="228600" y="2565400"/>
            <a:ext cx="8686800" cy="1143000"/>
          </a:xfrm>
        </p:spPr>
        <p:txBody>
          <a:bodyPr/>
          <a:lstStyle/>
          <a:p>
            <a:r>
              <a:rPr lang="en-CA" altLang="en-US" sz="3600"/>
              <a:t>Jesus Christ, my hope forever</a:t>
            </a:r>
            <a:br>
              <a:rPr lang="en-CA" altLang="en-US" sz="3600"/>
            </a:br>
            <a:r>
              <a:rPr lang="en-CA" altLang="en-US" sz="3600"/>
              <a:t>Hope unlike the world can bring</a:t>
            </a:r>
            <a:br>
              <a:rPr lang="en-CA" altLang="en-US" sz="3600"/>
            </a:br>
            <a:r>
              <a:rPr lang="en-CA" altLang="en-US" sz="3600"/>
              <a:t>Your steadfast love beyond all measure</a:t>
            </a:r>
            <a:br>
              <a:rPr lang="en-CA" altLang="en-US" sz="3600"/>
            </a:br>
            <a:r>
              <a:rPr lang="en-CA" altLang="en-US" sz="3600"/>
              <a:t>There is hope in Christ my King</a:t>
            </a:r>
            <a:br>
              <a:rPr lang="en-CA" altLang="en-US" sz="3600"/>
            </a:br>
            <a:r>
              <a:rPr lang="en-CA" altLang="en-US" sz="3600"/>
              <a:t>There is hope in Christ my King</a:t>
            </a:r>
            <a:endParaRPr lang="en-US" altLang="en-US" sz="360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F823DD-09CF-D719-2B25-F82F7118B2E9}"/>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854C62B1-D580-CF81-C287-46FEF8C6DDBC}"/>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DCE2A9C1-8C17-6284-C631-5EFC486647EB}"/>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1083650521"/>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45826-BB3D-EE4F-56CB-29BAF6D5EFA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761B4C47-F584-FE09-F61E-8935E782F1C0}"/>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312B0F6-3EE1-A7C8-A77F-0A0726B22438}"/>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27973273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0BE24173-7F52-7403-1895-6A39EF6DE4F7}"/>
              </a:ext>
            </a:extLst>
          </p:cNvPr>
          <p:cNvSpPr>
            <a:spLocks noGrp="1" noChangeArrowheads="1"/>
          </p:cNvSpPr>
          <p:nvPr>
            <p:ph type="ctrTitle"/>
          </p:nvPr>
        </p:nvSpPr>
        <p:spPr>
          <a:xfrm>
            <a:off x="685800" y="2286000"/>
            <a:ext cx="7772400" cy="1143000"/>
          </a:xfrm>
        </p:spPr>
        <p:txBody>
          <a:bodyPr/>
          <a:lstStyle/>
          <a:p>
            <a:r>
              <a:rPr lang="en-US" altLang="en-US" sz="6000" b="1"/>
              <a:t>You Are My All In All</a:t>
            </a:r>
          </a:p>
        </p:txBody>
      </p:sp>
      <p:sp>
        <p:nvSpPr>
          <p:cNvPr id="3075" name="Rectangle 3">
            <a:extLst>
              <a:ext uri="{FF2B5EF4-FFF2-40B4-BE49-F238E27FC236}">
                <a16:creationId xmlns:a16="http://schemas.microsoft.com/office/drawing/2014/main" id="{A602C2CE-9C12-3C9E-1BA5-4101AB947734}"/>
              </a:ext>
            </a:extLst>
          </p:cNvPr>
          <p:cNvSpPr>
            <a:spLocks noGrp="1" noChangeArrowheads="1"/>
          </p:cNvSpPr>
          <p:nvPr>
            <p:ph type="subTitle" idx="1"/>
          </p:nvPr>
        </p:nvSpPr>
        <p:spPr>
          <a:xfrm>
            <a:off x="1371600" y="4876800"/>
            <a:ext cx="6400800" cy="1752600"/>
          </a:xfrm>
        </p:spPr>
        <p:txBody>
          <a:bodyPr/>
          <a:lstStyle/>
          <a:p>
            <a:endParaRPr lang="en-US" altLang="en-US" sz="1800"/>
          </a:p>
          <a:p>
            <a:endParaRPr lang="en-US" altLang="en-US" sz="1800"/>
          </a:p>
          <a:p>
            <a:endParaRPr lang="en-US" altLang="en-US" sz="1800"/>
          </a:p>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8DC39566-E015-874B-4774-889EEDBE6DB6}"/>
              </a:ext>
            </a:extLst>
          </p:cNvPr>
          <p:cNvSpPr>
            <a:spLocks noGrp="1" noChangeArrowheads="1"/>
          </p:cNvSpPr>
          <p:nvPr>
            <p:ph type="ctrTitle"/>
          </p:nvPr>
        </p:nvSpPr>
        <p:spPr>
          <a:xfrm>
            <a:off x="228600" y="2819400"/>
            <a:ext cx="8686800" cy="1143000"/>
          </a:xfrm>
        </p:spPr>
        <p:txBody>
          <a:bodyPr/>
          <a:lstStyle/>
          <a:p>
            <a:pPr>
              <a:lnSpc>
                <a:spcPct val="90000"/>
              </a:lnSpc>
            </a:pPr>
            <a:r>
              <a:rPr lang="en-US" altLang="en-US" sz="3600"/>
              <a:t>You are my strength</a:t>
            </a:r>
            <a:br>
              <a:rPr lang="en-US" altLang="en-US" sz="3600"/>
            </a:br>
            <a:r>
              <a:rPr lang="en-US" altLang="en-US" sz="3600"/>
              <a:t>when I am weak</a:t>
            </a:r>
            <a:br>
              <a:rPr lang="en-US" altLang="en-US" sz="3600"/>
            </a:br>
            <a:r>
              <a:rPr lang="en-US" altLang="en-US" sz="3600"/>
              <a:t>You are the treasure that I seek</a:t>
            </a:r>
            <a:br>
              <a:rPr lang="en-US" altLang="en-US" sz="3600"/>
            </a:br>
            <a:r>
              <a:rPr lang="en-US" altLang="en-US" sz="3600"/>
              <a:t>You are my all in all</a:t>
            </a:r>
            <a:br>
              <a:rPr lang="en-US" altLang="en-US" sz="3600"/>
            </a:br>
            <a:r>
              <a:rPr lang="en-US" altLang="en-US" sz="3600"/>
              <a:t>Seeking you as a precious jewel</a:t>
            </a:r>
            <a:br>
              <a:rPr lang="en-US" altLang="en-US" sz="3600"/>
            </a:br>
            <a:r>
              <a:rPr lang="en-US" altLang="en-US" sz="3600"/>
              <a:t>Lord, to give up I'd be a fool</a:t>
            </a:r>
            <a:br>
              <a:rPr lang="en-US" altLang="en-US" sz="3600"/>
            </a:br>
            <a:r>
              <a:rPr lang="en-US" altLang="en-US" sz="3600"/>
              <a:t>You are my all in all</a:t>
            </a:r>
            <a:br>
              <a:rPr lang="en-US" altLang="en-US" sz="3600"/>
            </a:br>
            <a:br>
              <a:rPr lang="en-US" altLang="en-US" sz="3600"/>
            </a:br>
            <a:r>
              <a:rPr lang="en-US" altLang="en-US" sz="3600"/>
              <a:t> Jesus, O Lamb of God</a:t>
            </a:r>
            <a:br>
              <a:rPr lang="en-US" altLang="en-US" sz="3600"/>
            </a:br>
            <a:r>
              <a:rPr lang="en-US" altLang="en-US" sz="3600"/>
              <a:t>Worthy is Your name</a:t>
            </a:r>
            <a:br>
              <a:rPr lang="en-US" altLang="en-US" sz="3600"/>
            </a:br>
            <a:r>
              <a:rPr lang="en-US" altLang="en-US" sz="3600"/>
              <a:t>Jesus, O Lamb of God</a:t>
            </a:r>
            <a:br>
              <a:rPr lang="en-US" altLang="en-US" sz="3600"/>
            </a:br>
            <a:r>
              <a:rPr lang="en-US" altLang="en-US" sz="3600"/>
              <a:t>Worthy is Your name</a:t>
            </a:r>
            <a:br>
              <a:rPr lang="en-US" altLang="en-US" sz="3600"/>
            </a:br>
            <a:r>
              <a:rPr lang="en-US" altLang="en-US" sz="3600"/>
              <a:t>So worthy</a:t>
            </a: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B6DA4E4A-DBBF-CF82-91C3-094BF4A5FF4E}"/>
              </a:ext>
            </a:extLst>
          </p:cNvPr>
          <p:cNvSpPr>
            <a:spLocks noGrp="1" noChangeArrowheads="1"/>
          </p:cNvSpPr>
          <p:nvPr>
            <p:ph type="title"/>
          </p:nvPr>
        </p:nvSpPr>
        <p:spPr>
          <a:xfrm>
            <a:off x="304800" y="2743200"/>
            <a:ext cx="8686800" cy="1143000"/>
          </a:xfrm>
        </p:spPr>
        <p:txBody>
          <a:bodyPr/>
          <a:lstStyle/>
          <a:p>
            <a:pPr>
              <a:lnSpc>
                <a:spcPct val="90000"/>
              </a:lnSpc>
            </a:pPr>
            <a:br>
              <a:rPr lang="en-US" altLang="en-US" sz="3800"/>
            </a:br>
            <a:r>
              <a:rPr lang="en-US" altLang="en-US" sz="3800"/>
              <a:t>Taking my sin my cross my shame</a:t>
            </a:r>
            <a:br>
              <a:rPr lang="en-US" altLang="en-US" sz="3800"/>
            </a:br>
            <a:r>
              <a:rPr lang="en-US" altLang="en-US" sz="3800"/>
              <a:t>Rising again I bless your name</a:t>
            </a:r>
            <a:br>
              <a:rPr lang="en-US" altLang="en-US" sz="3800"/>
            </a:br>
            <a:r>
              <a:rPr lang="en-US" altLang="en-US" sz="3800"/>
              <a:t>You are my all in all</a:t>
            </a:r>
            <a:br>
              <a:rPr lang="en-US" altLang="en-US" sz="3800"/>
            </a:br>
            <a:r>
              <a:rPr lang="en-US" altLang="en-US" sz="3800"/>
              <a:t>When I fall down You pick me up</a:t>
            </a:r>
            <a:br>
              <a:rPr lang="en-US" altLang="en-US" sz="3800"/>
            </a:br>
            <a:r>
              <a:rPr lang="en-US" altLang="en-US" sz="3800"/>
              <a:t>When I am dry You fill my cup</a:t>
            </a:r>
            <a:br>
              <a:rPr lang="en-US" altLang="en-US" sz="3800"/>
            </a:br>
            <a:r>
              <a:rPr lang="en-US" altLang="en-US" sz="3800"/>
              <a:t>You are my all in all</a:t>
            </a:r>
            <a:br>
              <a:rPr lang="en-US" altLang="en-US" sz="3800"/>
            </a:br>
            <a:br>
              <a:rPr lang="en-US" altLang="en-US" sz="3800"/>
            </a:br>
            <a:r>
              <a:rPr lang="en-US" altLang="en-US" sz="3800"/>
              <a:t>Jesus, Lamb of God</a:t>
            </a:r>
            <a:br>
              <a:rPr lang="en-US" altLang="en-US" sz="3800"/>
            </a:br>
            <a:r>
              <a:rPr lang="en-US" altLang="en-US" sz="3800"/>
              <a:t>Worthy is Your name</a:t>
            </a:r>
            <a:br>
              <a:rPr lang="en-US" altLang="en-US" sz="3800"/>
            </a:br>
            <a:r>
              <a:rPr lang="en-US" altLang="en-US" sz="3800"/>
              <a:t>Jesus, Lamb of God</a:t>
            </a:r>
            <a:br>
              <a:rPr lang="en-US" altLang="en-US" sz="3800"/>
            </a:br>
            <a:r>
              <a:rPr lang="en-US" altLang="en-US" sz="3800"/>
              <a:t>Worthy is Your name </a:t>
            </a:r>
            <a:endParaRPr lang="en-US" altLang="en-US" sz="400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9D2FB29-13E5-DE15-DF3C-FB0C97F71CC7}"/>
              </a:ext>
            </a:extLst>
          </p:cNvPr>
          <p:cNvSpPr>
            <a:spLocks noGrp="1" noChangeArrowheads="1"/>
          </p:cNvSpPr>
          <p:nvPr>
            <p:ph type="title"/>
          </p:nvPr>
        </p:nvSpPr>
        <p:spPr>
          <a:xfrm>
            <a:off x="304800" y="2743200"/>
            <a:ext cx="8686800" cy="1143000"/>
          </a:xfrm>
        </p:spPr>
        <p:txBody>
          <a:bodyPr/>
          <a:lstStyle/>
          <a:p>
            <a:pPr>
              <a:lnSpc>
                <a:spcPct val="90000"/>
              </a:lnSpc>
            </a:pPr>
            <a:r>
              <a:rPr lang="en-US" altLang="en-US" sz="3800"/>
              <a:t>O Jesus, Lamb of God</a:t>
            </a:r>
            <a:br>
              <a:rPr lang="en-US" altLang="en-US" sz="3800"/>
            </a:br>
            <a:r>
              <a:rPr lang="en-US" altLang="en-US" sz="3800"/>
              <a:t>Worthy is Your name</a:t>
            </a:r>
            <a:br>
              <a:rPr lang="en-US" altLang="en-US" sz="3800"/>
            </a:br>
            <a:r>
              <a:rPr lang="en-US" altLang="en-US" sz="3800"/>
              <a:t>Jesus, Lamb of God</a:t>
            </a:r>
            <a:br>
              <a:rPr lang="en-US" altLang="en-US" sz="3800"/>
            </a:br>
            <a:r>
              <a:rPr lang="en-US" altLang="en-US" sz="3800"/>
              <a:t>Worthy is Your name</a:t>
            </a:r>
            <a:br>
              <a:rPr lang="en-US" altLang="en-US" sz="3800"/>
            </a:br>
            <a:br>
              <a:rPr lang="en-US" altLang="en-US" sz="3800"/>
            </a:br>
            <a:r>
              <a:rPr lang="en-US" altLang="en-US" sz="3800"/>
              <a:t>Worthy is Your name</a:t>
            </a:r>
            <a:br>
              <a:rPr lang="en-US" altLang="en-US" sz="3800"/>
            </a:br>
            <a:r>
              <a:rPr lang="en-US" altLang="en-US" sz="3800"/>
              <a:t>Worthy is Your name</a:t>
            </a:r>
            <a:br>
              <a:rPr lang="en-US" altLang="en-US" sz="3800"/>
            </a:br>
            <a:br>
              <a:rPr lang="en-US" altLang="en-US" sz="3800"/>
            </a:br>
            <a:r>
              <a:rPr lang="en-US" altLang="en-US" sz="3800"/>
              <a:t> </a:t>
            </a:r>
            <a:r>
              <a:rPr lang="en-US" altLang="en-US" sz="4000"/>
              <a:t>Jesus, Lamb of God</a:t>
            </a:r>
            <a:br>
              <a:rPr lang="en-US" altLang="en-US" sz="4000"/>
            </a:br>
            <a:r>
              <a:rPr lang="en-US" altLang="en-US" sz="4000"/>
              <a:t>Worthy, so worthy, is Your name</a:t>
            </a: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A93A6F0D-DF0F-4901-C286-96EEEFF59DC4}"/>
              </a:ext>
            </a:extLst>
          </p:cNvPr>
          <p:cNvSpPr>
            <a:spLocks noGrp="1" noChangeArrowheads="1"/>
          </p:cNvSpPr>
          <p:nvPr>
            <p:ph type="title"/>
          </p:nvPr>
        </p:nvSpPr>
        <p:spPr>
          <a:xfrm>
            <a:off x="304800" y="2743200"/>
            <a:ext cx="8686800" cy="1143000"/>
          </a:xfrm>
        </p:spPr>
        <p:txBody>
          <a:bodyPr/>
          <a:lstStyle/>
          <a:p>
            <a:pPr>
              <a:lnSpc>
                <a:spcPct val="90000"/>
              </a:lnSpc>
            </a:pPr>
            <a:br>
              <a:rPr lang="en-US" altLang="en-US" sz="3800"/>
            </a:br>
            <a:r>
              <a:rPr lang="en-US" altLang="en-US" sz="3800"/>
              <a:t>Jesus, Lamb of God</a:t>
            </a:r>
            <a:br>
              <a:rPr lang="en-US" altLang="en-US" sz="3800"/>
            </a:br>
            <a:r>
              <a:rPr lang="en-US" altLang="en-US" sz="3800"/>
              <a:t>Worthy is Your name</a:t>
            </a:r>
            <a:br>
              <a:rPr lang="en-US" altLang="en-US" sz="3800"/>
            </a:br>
            <a:endParaRPr lang="en-US" altLang="en-US" sz="400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EC3027-4A46-C58F-12F7-99CFAFBEFCB9}"/>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FAB585CA-F656-76BE-F314-5833302251AF}"/>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965894D7-4649-3780-04E9-7E1331575389}"/>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654307990"/>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7F6A9559-579A-982F-34BB-C520420CE356}"/>
              </a:ext>
            </a:extLst>
          </p:cNvPr>
          <p:cNvSpPr>
            <a:spLocks noGrp="1" noChangeArrowheads="1"/>
          </p:cNvSpPr>
          <p:nvPr>
            <p:ph type="ctrTitle"/>
          </p:nvPr>
        </p:nvSpPr>
        <p:spPr>
          <a:xfrm>
            <a:off x="685800" y="2286000"/>
            <a:ext cx="7772400" cy="1143000"/>
          </a:xfrm>
        </p:spPr>
        <p:txBody>
          <a:bodyPr/>
          <a:lstStyle/>
          <a:p>
            <a:r>
              <a:rPr lang="en-US" altLang="en-US" sz="6000" b="1"/>
              <a:t>There Is Hope</a:t>
            </a:r>
            <a:endParaRPr lang="en-US" altLang="en-US" sz="1800" b="1"/>
          </a:p>
        </p:txBody>
      </p:sp>
      <p:sp>
        <p:nvSpPr>
          <p:cNvPr id="14338" name="Rectangle 3">
            <a:extLst>
              <a:ext uri="{FF2B5EF4-FFF2-40B4-BE49-F238E27FC236}">
                <a16:creationId xmlns:a16="http://schemas.microsoft.com/office/drawing/2014/main" id="{EEA42E3A-22A1-FD2F-2CC9-A1005059AA50}"/>
              </a:ext>
            </a:extLst>
          </p:cNvPr>
          <p:cNvSpPr>
            <a:spLocks noGrp="1" noChangeArrowheads="1"/>
          </p:cNvSpPr>
          <p:nvPr>
            <p:ph type="subTitle" idx="1"/>
          </p:nvPr>
        </p:nvSpPr>
        <p:spPr>
          <a:xfrm>
            <a:off x="1371600" y="4876800"/>
            <a:ext cx="6400800" cy="1752600"/>
          </a:xfrm>
        </p:spPr>
        <p:txBody>
          <a:bodyPr/>
          <a:lstStyle/>
          <a:p>
            <a:endParaRPr lang="en-US" altLang="en-US" sz="1800"/>
          </a:p>
          <a:p>
            <a:endParaRPr lang="en-US" altLang="en-US" sz="1800"/>
          </a:p>
          <a:p>
            <a:endParaRPr lang="en-US" altLang="en-US" sz="1800"/>
          </a:p>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42477</TotalTime>
  <Words>492</Words>
  <Application>Microsoft Macintosh PowerPoint</Application>
  <PresentationFormat>On-screen Show (4:3)</PresentationFormat>
  <Paragraphs>28</Paragraphs>
  <Slides>20</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Times</vt:lpstr>
      <vt:lpstr>Times New Roman</vt:lpstr>
      <vt:lpstr>Blank Presentation</vt:lpstr>
      <vt:lpstr>PowerPoint Presentation</vt:lpstr>
      <vt:lpstr>PowerPoint Presentation</vt:lpstr>
      <vt:lpstr>You Are My All In All</vt:lpstr>
      <vt:lpstr>You are my strength when I am weak You are the treasure that I seek You are my all in all Seeking you as a precious jewel Lord, to give up I'd be a fool You are my all in all   Jesus, O Lamb of God Worthy is Your name Jesus, O Lamb of God Worthy is Your name So worthy</vt:lpstr>
      <vt:lpstr> Taking my sin my cross my shame Rising again I bless your name You are my all in all When I fall down You pick me up When I am dry You fill my cup You are my all in all  Jesus, Lamb of God Worthy is Your name Jesus, Lamb of God Worthy is Your name </vt:lpstr>
      <vt:lpstr>O Jesus, Lamb of God Worthy is Your name Jesus, Lamb of God Worthy is Your name  Worthy is Your name Worthy is Your name   Jesus, Lamb of God Worthy, so worthy, is Your name</vt:lpstr>
      <vt:lpstr> Jesus, Lamb of God Worthy is Your name </vt:lpstr>
      <vt:lpstr>PowerPoint Presentation</vt:lpstr>
      <vt:lpstr>There Is Hope</vt:lpstr>
      <vt:lpstr>There is hope in grace unceasing You withhold Your wrath from me Poured it out upon my Saviour On the cross of Calvary</vt:lpstr>
      <vt:lpstr>There is hope now for the hopeless There is victory all can know For the tomb lies bare and broken And deaths pow'r is overthrown</vt:lpstr>
      <vt:lpstr>Jesus Christ, my hope forever Hope unlike the world can bring Your steadfast love beyond all measure There is hope in Christ my King</vt:lpstr>
      <vt:lpstr>There is hope for sons and daughters Who have wandered on their own Hear the songs of joy from heaven As the lost are welcomed home</vt:lpstr>
      <vt:lpstr>Jesus Christ, my hope forever Hope unlike the world can bring Your steadfast love beyond all measure There is hope in Christ my King</vt:lpstr>
      <vt:lpstr>Hallelujah, hope of Heaven Precious treasure of my life All my joy is in Your presence I am Yours and You are mine</vt:lpstr>
      <vt:lpstr>Hallelujah, hope of Heaven Precious treasure of my life All my joy is in Your presence I am Yours and You are mine</vt:lpstr>
      <vt:lpstr>I will wait until I see Him Though the twilight turns to night For my hope is not defeated It will greet His dawning light</vt:lpstr>
      <vt:lpstr>Jesus Christ, my hope forever Hope unlike the world can bring Your steadfast love beyond all measure There is hope in Christ my King There is hope in Christ my King</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848</cp:revision>
  <cp:lastPrinted>2019-08-15T20:04:03Z</cp:lastPrinted>
  <dcterms:created xsi:type="dcterms:W3CDTF">2003-02-13T03:09:51Z</dcterms:created>
  <dcterms:modified xsi:type="dcterms:W3CDTF">2026-02-14T20:54:20Z</dcterms:modified>
  <cp:category/>
</cp:coreProperties>
</file>