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sldIdLst>
    <p:sldId id="2426" r:id="rId2"/>
    <p:sldId id="2933" r:id="rId3"/>
    <p:sldId id="266" r:id="rId4"/>
    <p:sldId id="267" r:id="rId5"/>
    <p:sldId id="272" r:id="rId6"/>
    <p:sldId id="268" r:id="rId7"/>
    <p:sldId id="275" r:id="rId8"/>
    <p:sldId id="269" r:id="rId9"/>
    <p:sldId id="273" r:id="rId10"/>
    <p:sldId id="271" r:id="rId11"/>
    <p:sldId id="274" r:id="rId12"/>
    <p:sldId id="2965" r:id="rId13"/>
    <p:sldId id="2967" r:id="rId14"/>
    <p:sldId id="2968" r:id="rId15"/>
    <p:sldId id="2969" r:id="rId16"/>
    <p:sldId id="2970" r:id="rId17"/>
    <p:sldId id="270" r:id="rId18"/>
    <p:sldId id="2971" r:id="rId19"/>
    <p:sldId id="2972" r:id="rId20"/>
    <p:sldId id="2966" r:id="rId21"/>
    <p:sldId id="2908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668" autoAdjust="0"/>
    <p:restoredTop sz="86534" autoAdjust="0"/>
  </p:normalViewPr>
  <p:slideViewPr>
    <p:cSldViewPr>
      <p:cViewPr varScale="1">
        <p:scale>
          <a:sx n="107" d="100"/>
          <a:sy n="107" d="100"/>
        </p:scale>
        <p:origin x="2424" y="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5C7228-E7C8-690A-ED40-273DABBA5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B21BAB3-11ED-E53F-4DEF-9266544629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B149CAFA-1315-1527-D4C4-797337344C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E05D2F9A-8E87-D7FA-FEBA-7D3A5DB694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460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59045-4137-E7D1-B03E-51586DE59F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BCBF07A-51FC-7026-822F-9309515757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1F72B33C-9208-8AC9-AD8F-B39A07CFC4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DEB68FF5-56CA-6856-DDEF-1445172D74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0785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16BFD-AFF9-416D-339F-60A8DC28E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21F536B-7F8D-1153-4F5F-C7FBDAF08A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293186E2-5053-CF4F-D62C-B5A8530F2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59367C2D-927B-61C8-9119-845EE0BB3C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54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D7E90-4D1A-9435-94CB-2C18A6D70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04BD6A0-5674-9B4A-CF0F-F4355C5424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7D0919CF-3C64-5276-04CD-544781A535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A1D83BE7-B732-F500-AB37-7544DBC473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58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D66C0C9A-DB13-34D9-A2D0-5F0D5027FF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/>
              <a:t>By grace, I am redeemed</a:t>
            </a:r>
            <a:br>
              <a:rPr lang="en-US" altLang="en-US" sz="3600"/>
            </a:br>
            <a:r>
              <a:rPr lang="en-US" altLang="en-US" sz="3600"/>
              <a:t>By grace, I am restored</a:t>
            </a:r>
            <a:br>
              <a:rPr lang="en-US" altLang="en-US" sz="3600"/>
            </a:br>
            <a:r>
              <a:rPr lang="en-US" altLang="en-US" sz="3600"/>
              <a:t>And now I freely walk</a:t>
            </a:r>
            <a:br>
              <a:rPr lang="en-US" altLang="en-US" sz="3600"/>
            </a:br>
            <a:r>
              <a:rPr lang="en-US" altLang="en-US" sz="3600"/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A312CA67-55C6-CF7C-9BE2-8AD1C8C5F06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By grace, I am redeemed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By grace, I am restored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And now I freely walk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Into the arms of Christ, my Lord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And now I freely walk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91349-57A2-4903-9BD8-53E8D7B31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FD1B1F6D-59A0-6AD4-523A-ACC71860B4E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6938F33E-5571-E3B6-C4ED-91C3E133DF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1890923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14923E7-B15E-8106-6344-8EC91042EAC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4400">
                <a:latin typeface="Times New Roman" panose="02020603050405020304" pitchFamily="18" charset="0"/>
              </a:rPr>
              <a:t>Great is Thy Faithfulness</a:t>
            </a:r>
            <a:br>
              <a:rPr lang="en-US" altLang="en-US" sz="4400">
                <a:latin typeface="Times New Roman" panose="02020603050405020304" pitchFamily="18" charset="0"/>
              </a:rPr>
            </a:br>
            <a:endParaRPr lang="en-US" altLang="en-US" sz="4400">
              <a:latin typeface="Times New Roman" panose="02020603050405020304" pitchFamily="18" charset="0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9511C8B7-EED5-A0EC-06D8-21DBA6589F0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BF96AB2-746A-416A-F74B-68327277EA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O God my Father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There is no shadow of turning with Thee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Thou changest not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Thy compassions they fail not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As Thou hast been Thou forever wilt be.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D5BA68C-245A-8F76-2181-4AFBA1C58B2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Summer and winter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springtime and harvest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Sun moon and stars in their courses above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Join with all nature in manifold witness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To thy great faithfulness mercy and love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1C19282-8E21-F156-3147-101A81B076C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faithfulness!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faithfulness!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Morning by morning new mercies I see.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I have needed thy hand hath provided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Lord, unto me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66A76E9-E241-1849-5143-21FB9B53DEA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Pardon for sin and a peace that endureth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Thy own dear presence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to cheer and to guide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Strength for today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and bright hope for tomorrow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Blessings all mine with ten thousand beside.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BD00E20-D51A-34A5-2643-C119A0B4C9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faithfulness!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faithfulness!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Morning by morning new mercies I see.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I have needed thy hand hath provided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Lord, unto me.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DC446BB-38D1-901B-515A-E930023D158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>
                <a:latin typeface="Times New Roman" panose="02020603050405020304" pitchFamily="18" charset="0"/>
              </a:rPr>
              <a:t>Great is thy faithfulness! 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faithfulness!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Morning by morning new mercies I see.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All I have needed thy hand hath provided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Great is thy faithfulness,</a:t>
            </a:r>
            <a:br>
              <a:rPr lang="en-US" altLang="en-US" sz="3600">
                <a:latin typeface="Times New Roman" panose="02020603050405020304" pitchFamily="18" charset="0"/>
              </a:rPr>
            </a:br>
            <a:r>
              <a:rPr lang="en-US" altLang="en-US" sz="3600">
                <a:latin typeface="Times New Roman" panose="02020603050405020304" pitchFamily="18" charset="0"/>
              </a:rPr>
              <a:t>Lord, unto me.</a:t>
            </a:r>
            <a:br>
              <a:rPr lang="en-US" altLang="en-US" sz="3600">
                <a:latin typeface="Times New Roman" panose="02020603050405020304" pitchFamily="18" charset="0"/>
              </a:rPr>
            </a:br>
            <a:endParaRPr lang="en-US" altLang="en-US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45826-BB3D-EE4F-56CB-29BAF6D5E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761B4C47-F584-FE09-F61E-8935E782F1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E312B0F6-3EE1-A7C8-A77F-0A0726B2243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973273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C3027-4A46-C58F-12F7-99CFAFBEF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FAB585CA-F656-76BE-F314-5833302251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965894D7-4649-3780-04E9-7E133157538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4307990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E840B-057A-EB1B-824B-63988FF7B8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85501D-0932-5C00-F7F5-0B6FAD681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79652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D894692B-55FB-D561-155C-40B5D1D6DC6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6600">
                <a:ea typeface="Times" panose="02020603050405020304" charset="0"/>
                <a:cs typeface="Times" panose="02020603050405020304" charset="0"/>
              </a:rPr>
              <a:t>Grace</a:t>
            </a:r>
            <a:endParaRPr lang="en-US" altLang="en-US" sz="4400">
              <a:solidFill>
                <a:schemeClr val="tx1"/>
              </a:solidFill>
              <a:ea typeface="Times" panose="02020603050405020304" charset="0"/>
              <a:cs typeface="Times" panose="02020603050405020304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964CFA1B-E5CA-27DD-6292-495B5B8AD2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14975C6C-004F-87B4-361C-A758D55B58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3600"/>
              <a:t>Your grace that leads this sinner home</a:t>
            </a:r>
            <a:br>
              <a:rPr lang="en-US" altLang="en-US" sz="3600"/>
            </a:br>
            <a:r>
              <a:rPr lang="en-US" altLang="en-US" sz="3600"/>
              <a:t>From death to life forever</a:t>
            </a:r>
            <a:br>
              <a:rPr lang="en-US" altLang="en-US" sz="3600"/>
            </a:br>
            <a:r>
              <a:rPr lang="en-US" altLang="en-US" sz="3600"/>
              <a:t>And sings this song of righteousness</a:t>
            </a:r>
            <a:br>
              <a:rPr lang="en-US" altLang="en-US" sz="3600"/>
            </a:br>
            <a:r>
              <a:rPr lang="en-US" altLang="en-US" sz="3600"/>
              <a:t>By blood and not by merit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71CAA97B-A91D-0EB3-A351-A2FD03A7AFE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420938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Your grace that reaches far and wide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To every tribe and nation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Has called my heart to enter in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The joy of Your salvation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1EFCBE64-8FF7-996F-A256-ADE4BA97594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/>
              <a:t>By grace, I am redeemed</a:t>
            </a:r>
            <a:br>
              <a:rPr lang="en-US" altLang="en-US" sz="3600"/>
            </a:br>
            <a:r>
              <a:rPr lang="en-US" altLang="en-US" sz="3600"/>
              <a:t>By grace, I am restored</a:t>
            </a:r>
            <a:br>
              <a:rPr lang="en-US" altLang="en-US" sz="3600"/>
            </a:br>
            <a:r>
              <a:rPr lang="en-US" altLang="en-US" sz="3600"/>
              <a:t>And now I freely walk</a:t>
            </a:r>
            <a:br>
              <a:rPr lang="en-US" altLang="en-US" sz="3600"/>
            </a:br>
            <a:r>
              <a:rPr lang="en-US" altLang="en-US" sz="3600"/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F86BF48D-9155-64CD-92A7-F46E054758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320925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Your grace that I cannot explain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Not by my earthly wisdom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The Prince of life, without a stain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Was traded for this sinner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5A85FC48-FAF2-618E-1203-CED94CBA3C6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3600"/>
              <a:t>By grace, I am redeemed</a:t>
            </a:r>
            <a:br>
              <a:rPr lang="en-US" altLang="en-US" sz="3600"/>
            </a:br>
            <a:r>
              <a:rPr lang="en-US" altLang="en-US" sz="3600"/>
              <a:t>By grace, I am restored</a:t>
            </a:r>
            <a:br>
              <a:rPr lang="en-US" altLang="en-US" sz="3600"/>
            </a:br>
            <a:r>
              <a:rPr lang="en-US" altLang="en-US" sz="3600"/>
              <a:t>And now I freely walk</a:t>
            </a:r>
            <a:br>
              <a:rPr lang="en-US" altLang="en-US" sz="3600"/>
            </a:br>
            <a:r>
              <a:rPr lang="en-US" altLang="en-US" sz="3600"/>
              <a:t>Into the arms of Christ, my Lord</a:t>
            </a:r>
            <a:endParaRPr lang="en-US" altLang="en-US" sz="360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24C6961A-8736-8E4F-7EF6-7477AC58174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Let praise rise up and overflow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My song resound forever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For grace will see me welcomed home</a:t>
            </a:r>
            <a:br>
              <a:rPr lang="en-US" altLang="en-US" sz="360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>
                <a:ea typeface="Times" panose="02020603050405020304" charset="0"/>
                <a:cs typeface="Times" panose="02020603050405020304" charset="0"/>
              </a:rPr>
              <a:t>To walk beside my Saviour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42468</TotalTime>
  <Words>494</Words>
  <Application>Microsoft Macintosh PowerPoint</Application>
  <PresentationFormat>On-screen Show (4:3)</PresentationFormat>
  <Paragraphs>23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Times</vt:lpstr>
      <vt:lpstr>Times New Roman</vt:lpstr>
      <vt:lpstr>Blank Presentation</vt:lpstr>
      <vt:lpstr>PowerPoint Presentation</vt:lpstr>
      <vt:lpstr>PowerPoint Presentation</vt:lpstr>
      <vt:lpstr>Grace</vt:lpstr>
      <vt:lpstr>Your grace that leads this sinner home From death to life forever And sings this song of righteousness By blood and not by merit</vt:lpstr>
      <vt:lpstr>Your grace that reaches far and wide To every tribe and nation Has called my heart to enter in The joy of Your salvation</vt:lpstr>
      <vt:lpstr>By grace, I am redeemed By grace, I am restored And now I freely walk Into the arms of Christ, my Lord</vt:lpstr>
      <vt:lpstr>Your grace that I cannot explain Not by my earthly wisdom The Prince of life, without a stain Was traded for this sinner</vt:lpstr>
      <vt:lpstr>By grace, I am redeemed By grace, I am restored And now I freely walk Into the arms of Christ, my Lord</vt:lpstr>
      <vt:lpstr>Let praise rise up and overflow My song resound forever For grace will see me welcomed home To walk beside my Saviour</vt:lpstr>
      <vt:lpstr>By grace, I am redeemed By grace, I am restored And now I freely walk Into the arms of Christ, my Lord</vt:lpstr>
      <vt:lpstr>By grace, I am redeemed By grace, I am restored And now I freely walk Into the arms of Christ, my Lord  And now I freely walk Into the arms of Christ, my Lord</vt:lpstr>
      <vt:lpstr>PowerPoint Presentation</vt:lpstr>
      <vt:lpstr>Great is Thy Faithfulness </vt:lpstr>
      <vt:lpstr>Great is thy faithfulness  O God my Father There is no shadow of turning with Thee Thou changest not  Thy compassions they fail not As Thou hast been Thou forever wilt be. </vt:lpstr>
      <vt:lpstr>Summer and winter  and springtime and harvest Sun moon and stars in their courses above Join with all nature in manifold witness To thy great faithfulness mercy and love </vt:lpstr>
      <vt:lpstr>Great is thy faithfulness!  Great is Thy faithfulness! Morning by morning new mercies I see. All I have needed thy hand hath provided Great is thy faithfulness, Lord, unto me </vt:lpstr>
      <vt:lpstr>Pardon for sin and a peace that endureth Thy own dear presence  to cheer and to guide Strength for today  and bright hope for tomorrow Blessings all mine with ten thousand beside. </vt:lpstr>
      <vt:lpstr>Great is thy faithfulness!  Great is Thy faithfulness! Morning by morning new mercies I see. All I have needed thy hand hath provided Great is thy faithfulness, Lord, unto me. </vt:lpstr>
      <vt:lpstr>Great is thy faithfulness!  Great is Thy faithfulness! Morning by morning new mercies I see. All I have needed thy hand hath provided Great is thy faithfulness, Lord, unto me. 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847</cp:revision>
  <cp:lastPrinted>2019-08-15T20:04:03Z</cp:lastPrinted>
  <dcterms:created xsi:type="dcterms:W3CDTF">2003-02-13T03:09:51Z</dcterms:created>
  <dcterms:modified xsi:type="dcterms:W3CDTF">2026-02-07T18:14:54Z</dcterms:modified>
  <cp:category/>
</cp:coreProperties>
</file>