
<file path=[Content_Types].xml><?xml version="1.0" encoding="utf-8"?>
<Types xmlns="http://schemas.openxmlformats.org/package/2006/content-types">
  <Default Extension="emf" ContentType="image/x-emf"/>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7"/>
  </p:notesMasterIdLst>
  <p:sldIdLst>
    <p:sldId id="2426" r:id="rId2"/>
    <p:sldId id="2933" r:id="rId3"/>
    <p:sldId id="267" r:id="rId4"/>
    <p:sldId id="268" r:id="rId5"/>
    <p:sldId id="269" r:id="rId6"/>
    <p:sldId id="270" r:id="rId7"/>
    <p:sldId id="273" r:id="rId8"/>
    <p:sldId id="2964" r:id="rId9"/>
    <p:sldId id="266" r:id="rId10"/>
    <p:sldId id="2966" r:id="rId11"/>
    <p:sldId id="278" r:id="rId12"/>
    <p:sldId id="2967" r:id="rId13"/>
    <p:sldId id="279" r:id="rId14"/>
    <p:sldId id="2965" r:id="rId15"/>
    <p:sldId id="2908" r:id="rId16"/>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Times"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Times"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Times"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Times"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Times"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668" autoAdjust="0"/>
    <p:restoredTop sz="86534" autoAdjust="0"/>
  </p:normalViewPr>
  <p:slideViewPr>
    <p:cSldViewPr>
      <p:cViewPr varScale="1">
        <p:scale>
          <a:sx n="107" d="100"/>
          <a:sy n="107" d="100"/>
        </p:scale>
        <p:origin x="2424" y="464"/>
      </p:cViewPr>
      <p:guideLst>
        <p:guide orient="horz" pos="2160"/>
        <p:guide pos="2880"/>
      </p:guideLst>
    </p:cSldViewPr>
  </p:slideViewPr>
  <p:outlineViewPr>
    <p:cViewPr>
      <p:scale>
        <a:sx n="33" d="100"/>
        <a:sy n="33" d="100"/>
      </p:scale>
      <p:origin x="0" y="-12416"/>
    </p:cViewPr>
  </p:outlineViewPr>
  <p:notesTextViewPr>
    <p:cViewPr>
      <p:scale>
        <a:sx n="100" d="100"/>
        <a:sy n="100" d="100"/>
      </p:scale>
      <p:origin x="0" y="0"/>
    </p:cViewPr>
  </p:notesTextViewPr>
  <p:sorterViewPr>
    <p:cViewPr>
      <p:scale>
        <a:sx n="1" d="1"/>
        <a:sy n="1" d="1"/>
      </p:scale>
      <p:origin x="0" y="0"/>
    </p:cViewPr>
  </p:sorterViewPr>
  <p:notesViewPr>
    <p:cSldViewPr>
      <p:cViewPr varScale="1">
        <p:scale>
          <a:sx n="77" d="100"/>
          <a:sy n="77" d="100"/>
        </p:scale>
        <p:origin x="-1552" y="-10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53640926-AAD7-44d8-BBD7-CCE9431645EC}">
              <a14:shadowObscured xmlns:a14="http://schemas.microsoft.com/office/drawing/2010/main" xmlns="" val="1"/>
            </a:ext>
          </a:ex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767B6999-FE8F-F741-B298-64D3DB7087AF}" type="slidenum">
              <a:rPr lang="en-US"/>
              <a:pPr>
                <a:defRPr/>
              </a:pPr>
              <a:t>‹#›</a:t>
            </a:fld>
            <a:endParaRPr lang="en-US"/>
          </a:p>
        </p:txBody>
      </p:sp>
    </p:spTree>
    <p:extLst>
      <p:ext uri="{BB962C8B-B14F-4D97-AF65-F5344CB8AC3E}">
        <p14:creationId xmlns:p14="http://schemas.microsoft.com/office/powerpoint/2010/main" val="206706961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1pPr>
    <a:lvl2pPr marL="4572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2pPr>
    <a:lvl3pPr marL="9144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3pPr>
    <a:lvl4pPr marL="13716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4pPr>
    <a:lvl5pPr marL="1828800" algn="l" rtl="0" eaLnBrk="0" fontAlgn="base" hangingPunct="0">
      <a:spcBef>
        <a:spcPct val="30000"/>
      </a:spcBef>
      <a:spcAft>
        <a:spcPct val="0"/>
      </a:spcAft>
      <a:defRPr sz="1200" kern="1200">
        <a:solidFill>
          <a:schemeClr val="tx1"/>
        </a:solidFill>
        <a:latin typeface="Times" charset="0"/>
        <a:ea typeface="ヒラギノ角ゴ Pro W3" charset="0"/>
        <a:cs typeface="ヒラギノ角ゴ Pro W3"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42FB333-76AF-974A-B5F3-11DB03D2ABAE}" type="slidenum">
              <a:rPr lang="en-US"/>
              <a:pPr>
                <a:defRPr/>
              </a:pPr>
              <a:t>1</a:t>
            </a:fld>
            <a:endParaRPr lang="en-US"/>
          </a:p>
        </p:txBody>
      </p:sp>
      <p:sp>
        <p:nvSpPr>
          <p:cNvPr id="4594690"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4691"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5123890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5C7228-E7C8-690A-ED40-273DABBA594C}"/>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9B21BAB3-11ED-E53F-4DEF-92665446294E}"/>
              </a:ext>
            </a:extLst>
          </p:cNvPr>
          <p:cNvSpPr>
            <a:spLocks noGrp="1" noChangeArrowheads="1"/>
          </p:cNvSpPr>
          <p:nvPr>
            <p:ph type="sldNum" sz="quarter" idx="5"/>
          </p:nvPr>
        </p:nvSpPr>
        <p:spPr/>
        <p:txBody>
          <a:bodyPr/>
          <a:lstStyle/>
          <a:p>
            <a:pPr>
              <a:defRPr/>
            </a:pPr>
            <a:fld id="{4BBECCC8-6590-7544-82CE-09B32D6335C1}" type="slidenum">
              <a:rPr lang="en-US"/>
              <a:pPr>
                <a:defRPr/>
              </a:pPr>
              <a:t>2</a:t>
            </a:fld>
            <a:endParaRPr lang="en-US"/>
          </a:p>
        </p:txBody>
      </p:sp>
      <p:sp>
        <p:nvSpPr>
          <p:cNvPr id="4593666" name="Rectangle 2">
            <a:extLst>
              <a:ext uri="{FF2B5EF4-FFF2-40B4-BE49-F238E27FC236}">
                <a16:creationId xmlns:a16="http://schemas.microsoft.com/office/drawing/2014/main" id="{B149CAFA-1315-1527-D4C4-797337344C63}"/>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3667" name="Rectangle 3">
            <a:extLst>
              <a:ext uri="{FF2B5EF4-FFF2-40B4-BE49-F238E27FC236}">
                <a16:creationId xmlns:a16="http://schemas.microsoft.com/office/drawing/2014/main" id="{E05D2F9A-8E87-D7FA-FEBA-7D3A5DB6940B}"/>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30264607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1EA202-1380-67C0-300B-699A9A4FDDFA}"/>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BFE47D6C-AB4F-BAA7-CBD5-D2788E09CEB3}"/>
              </a:ext>
            </a:extLst>
          </p:cNvPr>
          <p:cNvSpPr>
            <a:spLocks noGrp="1" noChangeArrowheads="1"/>
          </p:cNvSpPr>
          <p:nvPr>
            <p:ph type="sldNum" sz="quarter" idx="5"/>
          </p:nvPr>
        </p:nvSpPr>
        <p:spPr/>
        <p:txBody>
          <a:bodyPr/>
          <a:lstStyle/>
          <a:p>
            <a:pPr>
              <a:defRPr/>
            </a:pPr>
            <a:fld id="{4BBECCC8-6590-7544-82CE-09B32D6335C1}" type="slidenum">
              <a:rPr lang="en-US"/>
              <a:pPr>
                <a:defRPr/>
              </a:pPr>
              <a:t>8</a:t>
            </a:fld>
            <a:endParaRPr lang="en-US"/>
          </a:p>
        </p:txBody>
      </p:sp>
      <p:sp>
        <p:nvSpPr>
          <p:cNvPr id="4593666" name="Rectangle 2">
            <a:extLst>
              <a:ext uri="{FF2B5EF4-FFF2-40B4-BE49-F238E27FC236}">
                <a16:creationId xmlns:a16="http://schemas.microsoft.com/office/drawing/2014/main" id="{187C1F7B-7033-3CEF-FC58-AE8E854AB782}"/>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93667" name="Rectangle 3">
            <a:extLst>
              <a:ext uri="{FF2B5EF4-FFF2-40B4-BE49-F238E27FC236}">
                <a16:creationId xmlns:a16="http://schemas.microsoft.com/office/drawing/2014/main" id="{D76BEF83-19AA-D221-D766-A227A59C11A6}"/>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408502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459045-4137-E7D1-B03E-51586DE59FA8}"/>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CBCBF07A-51FC-7026-822F-93095157575B}"/>
              </a:ext>
            </a:extLst>
          </p:cNvPr>
          <p:cNvSpPr>
            <a:spLocks noGrp="1" noChangeArrowheads="1"/>
          </p:cNvSpPr>
          <p:nvPr>
            <p:ph type="sldNum" sz="quarter" idx="5"/>
          </p:nvPr>
        </p:nvSpPr>
        <p:spPr/>
        <p:txBody>
          <a:bodyPr/>
          <a:lstStyle/>
          <a:p>
            <a:pPr>
              <a:defRPr/>
            </a:pPr>
            <a:fld id="{4BBECCC8-6590-7544-82CE-09B32D6335C1}" type="slidenum">
              <a:rPr lang="en-US"/>
              <a:pPr>
                <a:defRPr/>
              </a:pPr>
              <a:t>14</a:t>
            </a:fld>
            <a:endParaRPr lang="en-US"/>
          </a:p>
        </p:txBody>
      </p:sp>
      <p:sp>
        <p:nvSpPr>
          <p:cNvPr id="4593666" name="Rectangle 2">
            <a:extLst>
              <a:ext uri="{FF2B5EF4-FFF2-40B4-BE49-F238E27FC236}">
                <a16:creationId xmlns:a16="http://schemas.microsoft.com/office/drawing/2014/main" id="{1F72B33C-9208-8AC9-AD8F-B39A07CFC45F}"/>
              </a:ext>
            </a:extLst>
          </p:cNvPr>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3667" name="Rectangle 3">
            <a:extLst>
              <a:ext uri="{FF2B5EF4-FFF2-40B4-BE49-F238E27FC236}">
                <a16:creationId xmlns:a16="http://schemas.microsoft.com/office/drawing/2014/main" id="{DEB68FF5-56CA-6856-DDEF-1445172D741B}"/>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6907853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DD7E90-4D1A-9435-94CB-2C18A6D701A4}"/>
            </a:ext>
          </a:extLst>
        </p:cNvPr>
        <p:cNvGrpSpPr/>
        <p:nvPr/>
      </p:nvGrpSpPr>
      <p:grpSpPr>
        <a:xfrm>
          <a:off x="0" y="0"/>
          <a:ext cx="0" cy="0"/>
          <a:chOff x="0" y="0"/>
          <a:chExt cx="0" cy="0"/>
        </a:xfrm>
      </p:grpSpPr>
      <p:sp>
        <p:nvSpPr>
          <p:cNvPr id="7" name="Rectangle 7">
            <a:extLst>
              <a:ext uri="{FF2B5EF4-FFF2-40B4-BE49-F238E27FC236}">
                <a16:creationId xmlns:a16="http://schemas.microsoft.com/office/drawing/2014/main" id="{004BD6A0-5674-9B4A-CF0F-F4355C5424F5}"/>
              </a:ext>
            </a:extLst>
          </p:cNvPr>
          <p:cNvSpPr>
            <a:spLocks noGrp="1" noChangeArrowheads="1"/>
          </p:cNvSpPr>
          <p:nvPr>
            <p:ph type="sldNum" sz="quarter" idx="5"/>
          </p:nvPr>
        </p:nvSpPr>
        <p:spPr/>
        <p:txBody>
          <a:bodyPr/>
          <a:lstStyle/>
          <a:p>
            <a:pPr>
              <a:defRPr/>
            </a:pPr>
            <a:fld id="{D42FB333-76AF-974A-B5F3-11DB03D2ABAE}" type="slidenum">
              <a:rPr lang="en-US"/>
              <a:pPr>
                <a:defRPr/>
              </a:pPr>
              <a:t>15</a:t>
            </a:fld>
            <a:endParaRPr lang="en-US"/>
          </a:p>
        </p:txBody>
      </p:sp>
      <p:sp>
        <p:nvSpPr>
          <p:cNvPr id="4594690" name="Rectangle 2">
            <a:extLst>
              <a:ext uri="{FF2B5EF4-FFF2-40B4-BE49-F238E27FC236}">
                <a16:creationId xmlns:a16="http://schemas.microsoft.com/office/drawing/2014/main" id="{7D0919CF-3C64-5276-04CD-544781A5357E}"/>
              </a:ext>
            </a:extLst>
          </p:cNvPr>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594691" name="Rectangle 3">
            <a:extLst>
              <a:ext uri="{FF2B5EF4-FFF2-40B4-BE49-F238E27FC236}">
                <a16:creationId xmlns:a16="http://schemas.microsoft.com/office/drawing/2014/main" id="{A1D83BE7-B732-F500-AB37-7544DBC4739B}"/>
              </a:ext>
            </a:extLst>
          </p:cNvPr>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15755873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429B863-2076-7347-9159-F52F2A0F7357}" type="slidenum">
              <a:rPr lang="en-US"/>
              <a:pPr>
                <a:defRPr/>
              </a:pPr>
              <a:t>‹#›</a:t>
            </a:fld>
            <a:endParaRPr lang="en-US"/>
          </a:p>
        </p:txBody>
      </p:sp>
    </p:spTree>
    <p:extLst>
      <p:ext uri="{BB962C8B-B14F-4D97-AF65-F5344CB8AC3E}">
        <p14:creationId xmlns:p14="http://schemas.microsoft.com/office/powerpoint/2010/main" val="1561082157"/>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AA1B072-CAC0-664E-8D3A-186DB31AC587}" type="slidenum">
              <a:rPr lang="en-US"/>
              <a:pPr>
                <a:defRPr/>
              </a:pPr>
              <a:t>‹#›</a:t>
            </a:fld>
            <a:endParaRPr lang="en-US"/>
          </a:p>
        </p:txBody>
      </p:sp>
    </p:spTree>
    <p:extLst>
      <p:ext uri="{BB962C8B-B14F-4D97-AF65-F5344CB8AC3E}">
        <p14:creationId xmlns:p14="http://schemas.microsoft.com/office/powerpoint/2010/main" val="432064060"/>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BD01B48-D1CF-0249-BA98-C80DA25B9793}" type="slidenum">
              <a:rPr lang="en-US"/>
              <a:pPr>
                <a:defRPr/>
              </a:pPr>
              <a:t>‹#›</a:t>
            </a:fld>
            <a:endParaRPr lang="en-US"/>
          </a:p>
        </p:txBody>
      </p:sp>
    </p:spTree>
    <p:extLst>
      <p:ext uri="{BB962C8B-B14F-4D97-AF65-F5344CB8AC3E}">
        <p14:creationId xmlns:p14="http://schemas.microsoft.com/office/powerpoint/2010/main" val="2269870116"/>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8BFBF93-46ED-FB46-914A-53FA26C50F61}" type="slidenum">
              <a:rPr lang="en-US"/>
              <a:pPr>
                <a:defRPr/>
              </a:pPr>
              <a:t>‹#›</a:t>
            </a:fld>
            <a:endParaRPr lang="en-US"/>
          </a:p>
        </p:txBody>
      </p:sp>
    </p:spTree>
    <p:extLst>
      <p:ext uri="{BB962C8B-B14F-4D97-AF65-F5344CB8AC3E}">
        <p14:creationId xmlns:p14="http://schemas.microsoft.com/office/powerpoint/2010/main" val="2990541035"/>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19244DF-8C85-9C49-BE15-B7FF471C7EF8}" type="slidenum">
              <a:rPr lang="en-US"/>
              <a:pPr>
                <a:defRPr/>
              </a:pPr>
              <a:t>‹#›</a:t>
            </a:fld>
            <a:endParaRPr lang="en-US"/>
          </a:p>
        </p:txBody>
      </p:sp>
    </p:spTree>
    <p:extLst>
      <p:ext uri="{BB962C8B-B14F-4D97-AF65-F5344CB8AC3E}">
        <p14:creationId xmlns:p14="http://schemas.microsoft.com/office/powerpoint/2010/main" val="3985161767"/>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DE7FA55-3A5B-8D47-A81F-A275388D3115}" type="slidenum">
              <a:rPr lang="en-US"/>
              <a:pPr>
                <a:defRPr/>
              </a:pPr>
              <a:t>‹#›</a:t>
            </a:fld>
            <a:endParaRPr lang="en-US"/>
          </a:p>
        </p:txBody>
      </p:sp>
    </p:spTree>
    <p:extLst>
      <p:ext uri="{BB962C8B-B14F-4D97-AF65-F5344CB8AC3E}">
        <p14:creationId xmlns:p14="http://schemas.microsoft.com/office/powerpoint/2010/main" val="2556338734"/>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23224E10-3C61-264E-9295-C8CEC535EB58}" type="slidenum">
              <a:rPr lang="en-US"/>
              <a:pPr>
                <a:defRPr/>
              </a:pPr>
              <a:t>‹#›</a:t>
            </a:fld>
            <a:endParaRPr lang="en-US"/>
          </a:p>
        </p:txBody>
      </p:sp>
    </p:spTree>
    <p:extLst>
      <p:ext uri="{BB962C8B-B14F-4D97-AF65-F5344CB8AC3E}">
        <p14:creationId xmlns:p14="http://schemas.microsoft.com/office/powerpoint/2010/main" val="3852673496"/>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F5273CE-5B19-324C-97CC-DABE70D5DD92}" type="slidenum">
              <a:rPr lang="en-US"/>
              <a:pPr>
                <a:defRPr/>
              </a:pPr>
              <a:t>‹#›</a:t>
            </a:fld>
            <a:endParaRPr lang="en-US"/>
          </a:p>
        </p:txBody>
      </p:sp>
    </p:spTree>
    <p:extLst>
      <p:ext uri="{BB962C8B-B14F-4D97-AF65-F5344CB8AC3E}">
        <p14:creationId xmlns:p14="http://schemas.microsoft.com/office/powerpoint/2010/main" val="368327788"/>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804228F-240C-F94A-BF0A-199D3E03029F}" type="slidenum">
              <a:rPr lang="en-US"/>
              <a:pPr>
                <a:defRPr/>
              </a:pPr>
              <a:t>‹#›</a:t>
            </a:fld>
            <a:endParaRPr lang="en-US"/>
          </a:p>
        </p:txBody>
      </p:sp>
    </p:spTree>
    <p:extLst>
      <p:ext uri="{BB962C8B-B14F-4D97-AF65-F5344CB8AC3E}">
        <p14:creationId xmlns:p14="http://schemas.microsoft.com/office/powerpoint/2010/main" val="2239021035"/>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837EC09-E99E-B34C-AE3A-248D2F449C3A}" type="slidenum">
              <a:rPr lang="en-US"/>
              <a:pPr>
                <a:defRPr/>
              </a:pPr>
              <a:t>‹#›</a:t>
            </a:fld>
            <a:endParaRPr lang="en-US"/>
          </a:p>
        </p:txBody>
      </p:sp>
    </p:spTree>
    <p:extLst>
      <p:ext uri="{BB962C8B-B14F-4D97-AF65-F5344CB8AC3E}">
        <p14:creationId xmlns:p14="http://schemas.microsoft.com/office/powerpoint/2010/main" val="146638539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D4C05A2-09FD-E143-A658-2D819E9B7E86}" type="slidenum">
              <a:rPr lang="en-US"/>
              <a:pPr>
                <a:defRPr/>
              </a:pPr>
              <a:t>‹#›</a:t>
            </a:fld>
            <a:endParaRPr lang="en-US"/>
          </a:p>
        </p:txBody>
      </p:sp>
    </p:spTree>
    <p:extLst>
      <p:ext uri="{BB962C8B-B14F-4D97-AF65-F5344CB8AC3E}">
        <p14:creationId xmlns:p14="http://schemas.microsoft.com/office/powerpoint/2010/main" val="2267813562"/>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7000" r="-17000"/>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400">
                <a:cs typeface="+mn-cs"/>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ctr">
              <a:defRPr sz="1400">
                <a:cs typeface="+mn-cs"/>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400">
                <a:cs typeface="+mn-cs"/>
              </a:defRPr>
            </a:lvl1pPr>
          </a:lstStyle>
          <a:p>
            <a:pPr>
              <a:defRPr/>
            </a:pPr>
            <a:fld id="{780795E9-D2D2-1C4E-9985-3853E047774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txStyles>
    <p:titleStyle>
      <a:lvl1pPr algn="ctr" rtl="0" eaLnBrk="0" fontAlgn="base" hangingPunct="0">
        <a:spcBef>
          <a:spcPct val="0"/>
        </a:spcBef>
        <a:spcAft>
          <a:spcPct val="0"/>
        </a:spcAft>
        <a:defRPr sz="4400">
          <a:solidFill>
            <a:schemeClr val="bg1"/>
          </a:solidFill>
          <a:latin typeface="+mj-lt"/>
          <a:ea typeface="+mj-ea"/>
          <a:cs typeface="ヒラギノ角ゴ Pro W3" charset="0"/>
        </a:defRPr>
      </a:lvl1pPr>
      <a:lvl2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2pPr>
      <a:lvl3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3pPr>
      <a:lvl4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4pPr>
      <a:lvl5pPr algn="ctr" rtl="0" eaLnBrk="0" fontAlgn="base" hangingPunct="0">
        <a:spcBef>
          <a:spcPct val="0"/>
        </a:spcBef>
        <a:spcAft>
          <a:spcPct val="0"/>
        </a:spcAft>
        <a:defRPr sz="4400">
          <a:solidFill>
            <a:schemeClr val="bg1"/>
          </a:solidFill>
          <a:latin typeface="Times" charset="0"/>
          <a:ea typeface="ヒラギノ角ゴ Pro W3" charset="0"/>
          <a:cs typeface="ヒラギノ角ゴ Pro W3" charset="0"/>
        </a:defRPr>
      </a:lvl5pPr>
      <a:lvl6pPr marL="457200" algn="ctr" rtl="0" eaLnBrk="0" fontAlgn="base" hangingPunct="0">
        <a:spcBef>
          <a:spcPct val="0"/>
        </a:spcBef>
        <a:spcAft>
          <a:spcPct val="0"/>
        </a:spcAft>
        <a:defRPr sz="4400">
          <a:solidFill>
            <a:schemeClr val="bg1"/>
          </a:solidFill>
          <a:latin typeface="Times" charset="0"/>
          <a:ea typeface="ヒラギノ角ゴ Pro W3" charset="0"/>
        </a:defRPr>
      </a:lvl6pPr>
      <a:lvl7pPr marL="914400" algn="ctr" rtl="0" eaLnBrk="0" fontAlgn="base" hangingPunct="0">
        <a:spcBef>
          <a:spcPct val="0"/>
        </a:spcBef>
        <a:spcAft>
          <a:spcPct val="0"/>
        </a:spcAft>
        <a:defRPr sz="4400">
          <a:solidFill>
            <a:schemeClr val="bg1"/>
          </a:solidFill>
          <a:latin typeface="Times" charset="0"/>
          <a:ea typeface="ヒラギノ角ゴ Pro W3" charset="0"/>
        </a:defRPr>
      </a:lvl7pPr>
      <a:lvl8pPr marL="1371600" algn="ctr" rtl="0" eaLnBrk="0" fontAlgn="base" hangingPunct="0">
        <a:spcBef>
          <a:spcPct val="0"/>
        </a:spcBef>
        <a:spcAft>
          <a:spcPct val="0"/>
        </a:spcAft>
        <a:defRPr sz="4400">
          <a:solidFill>
            <a:schemeClr val="bg1"/>
          </a:solidFill>
          <a:latin typeface="Times" charset="0"/>
          <a:ea typeface="ヒラギノ角ゴ Pro W3" charset="0"/>
        </a:defRPr>
      </a:lvl8pPr>
      <a:lvl9pPr marL="1828800" algn="ctr" rtl="0" eaLnBrk="0" fontAlgn="base" hangingPunct="0">
        <a:spcBef>
          <a:spcPct val="0"/>
        </a:spcBef>
        <a:spcAft>
          <a:spcPct val="0"/>
        </a:spcAft>
        <a:defRPr sz="4400">
          <a:solidFill>
            <a:schemeClr val="bg1"/>
          </a:solidFill>
          <a:latin typeface="Times" charset="0"/>
          <a:ea typeface="ヒラギノ角ゴ Pro W3" charset="0"/>
        </a:defRPr>
      </a:lvl9pPr>
    </p:titleStyle>
    <p:bodyStyle>
      <a:lvl1pPr marL="342900" indent="-342900" algn="l" rtl="0" eaLnBrk="0" fontAlgn="base" hangingPunct="0">
        <a:spcBef>
          <a:spcPct val="20000"/>
        </a:spcBef>
        <a:spcAft>
          <a:spcPct val="0"/>
        </a:spcAft>
        <a:buChar char="•"/>
        <a:defRPr sz="3200">
          <a:solidFill>
            <a:schemeClr val="bg1"/>
          </a:solidFill>
          <a:latin typeface="+mn-lt"/>
          <a:ea typeface="+mn-ea"/>
          <a:cs typeface="ヒラギノ角ゴ Pro W3" charset="0"/>
        </a:defRPr>
      </a:lvl1pPr>
      <a:lvl2pPr marL="742950" indent="-285750" algn="l" rtl="0" eaLnBrk="0" fontAlgn="base" hangingPunct="0">
        <a:spcBef>
          <a:spcPct val="20000"/>
        </a:spcBef>
        <a:spcAft>
          <a:spcPct val="0"/>
        </a:spcAft>
        <a:buChar char="–"/>
        <a:defRPr sz="2800">
          <a:solidFill>
            <a:schemeClr val="bg1"/>
          </a:solidFill>
          <a:latin typeface="+mn-lt"/>
          <a:ea typeface="+mn-ea"/>
          <a:cs typeface="ヒラギノ角ゴ Pro W3" charset="0"/>
        </a:defRPr>
      </a:lvl2pPr>
      <a:lvl3pPr marL="1143000" indent="-228600" algn="l" rtl="0" eaLnBrk="0" fontAlgn="base" hangingPunct="0">
        <a:spcBef>
          <a:spcPct val="20000"/>
        </a:spcBef>
        <a:spcAft>
          <a:spcPct val="0"/>
        </a:spcAft>
        <a:buChar char="•"/>
        <a:defRPr sz="2400">
          <a:solidFill>
            <a:schemeClr val="bg1"/>
          </a:solidFill>
          <a:latin typeface="+mn-lt"/>
          <a:ea typeface="+mn-ea"/>
          <a:cs typeface="ヒラギノ角ゴ Pro W3" charset="0"/>
        </a:defRPr>
      </a:lvl3pPr>
      <a:lvl4pPr marL="1600200" indent="-228600" algn="l" rtl="0" eaLnBrk="0" fontAlgn="base" hangingPunct="0">
        <a:spcBef>
          <a:spcPct val="20000"/>
        </a:spcBef>
        <a:spcAft>
          <a:spcPct val="0"/>
        </a:spcAft>
        <a:buChar char="–"/>
        <a:defRPr sz="2000">
          <a:solidFill>
            <a:schemeClr val="bg1"/>
          </a:solidFill>
          <a:latin typeface="+mn-lt"/>
          <a:ea typeface="+mn-ea"/>
          <a:cs typeface="ヒラギノ角ゴ Pro W3" charset="0"/>
        </a:defRPr>
      </a:lvl4pPr>
      <a:lvl5pPr marL="2057400" indent="-228600" algn="l" rtl="0" eaLnBrk="0" fontAlgn="base" hangingPunct="0">
        <a:spcBef>
          <a:spcPct val="20000"/>
        </a:spcBef>
        <a:spcAft>
          <a:spcPct val="0"/>
        </a:spcAft>
        <a:buChar char="»"/>
        <a:defRPr sz="2000">
          <a:solidFill>
            <a:schemeClr val="bg1"/>
          </a:solidFill>
          <a:latin typeface="+mn-lt"/>
          <a:ea typeface="+mn-ea"/>
          <a:cs typeface="ヒラギノ角ゴ Pro W3" charset="0"/>
        </a:defRPr>
      </a:lvl5pPr>
      <a:lvl6pPr marL="2514600" indent="-228600" algn="l" rtl="0" eaLnBrk="0" fontAlgn="base" hangingPunct="0">
        <a:spcBef>
          <a:spcPct val="20000"/>
        </a:spcBef>
        <a:spcAft>
          <a:spcPct val="0"/>
        </a:spcAft>
        <a:buChar char="»"/>
        <a:defRPr sz="2000">
          <a:solidFill>
            <a:schemeClr val="bg1"/>
          </a:solidFill>
          <a:latin typeface="+mn-lt"/>
          <a:ea typeface="+mn-ea"/>
        </a:defRPr>
      </a:lvl6pPr>
      <a:lvl7pPr marL="2971800" indent="-228600" algn="l" rtl="0" eaLnBrk="0" fontAlgn="base" hangingPunct="0">
        <a:spcBef>
          <a:spcPct val="20000"/>
        </a:spcBef>
        <a:spcAft>
          <a:spcPct val="0"/>
        </a:spcAft>
        <a:buChar char="»"/>
        <a:defRPr sz="2000">
          <a:solidFill>
            <a:schemeClr val="bg1"/>
          </a:solidFill>
          <a:latin typeface="+mn-lt"/>
          <a:ea typeface="+mn-ea"/>
        </a:defRPr>
      </a:lvl7pPr>
      <a:lvl8pPr marL="3429000" indent="-228600" algn="l" rtl="0" eaLnBrk="0" fontAlgn="base" hangingPunct="0">
        <a:spcBef>
          <a:spcPct val="20000"/>
        </a:spcBef>
        <a:spcAft>
          <a:spcPct val="0"/>
        </a:spcAft>
        <a:buChar char="»"/>
        <a:defRPr sz="2000">
          <a:solidFill>
            <a:schemeClr val="bg1"/>
          </a:solidFill>
          <a:latin typeface="+mn-lt"/>
          <a:ea typeface="+mn-ea"/>
        </a:defRPr>
      </a:lvl8pPr>
      <a:lvl9pPr marL="3886200" indent="-228600" algn="l" rtl="0" eaLnBrk="0" fontAlgn="base" hangingPunct="0">
        <a:spcBef>
          <a:spcPct val="20000"/>
        </a:spcBef>
        <a:spcAft>
          <a:spcPct val="0"/>
        </a:spcAft>
        <a:buChar char="»"/>
        <a:defRPr sz="20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F1A16A0-114D-879A-9383-7B1986A5AAB8}"/>
              </a:ext>
            </a:extLst>
          </p:cNvPr>
          <p:cNvPicPr>
            <a:picLocks noChangeAspect="1"/>
          </p:cNvPicPr>
          <p:nvPr/>
        </p:nvPicPr>
        <p:blipFill>
          <a:blip r:embed="rId3"/>
          <a:stretch>
            <a:fillRect/>
          </a:stretch>
        </p:blipFill>
        <p:spPr>
          <a:xfrm>
            <a:off x="1828800" y="2133600"/>
            <a:ext cx="5486400" cy="1765300"/>
          </a:xfrm>
          <a:prstGeom prst="rect">
            <a:avLst/>
          </a:prstGeom>
        </p:spPr>
      </p:pic>
    </p:spTree>
    <p:extLst>
      <p:ext uri="{BB962C8B-B14F-4D97-AF65-F5344CB8AC3E}">
        <p14:creationId xmlns:p14="http://schemas.microsoft.com/office/powerpoint/2010/main" val="1076507597"/>
      </p:ext>
    </p:extLst>
  </p:cSld>
  <p:clrMapOvr>
    <a:masterClrMapping/>
  </p:clrMapOvr>
  <p:transition advClick="0">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a:extLst>
              <a:ext uri="{FF2B5EF4-FFF2-40B4-BE49-F238E27FC236}">
                <a16:creationId xmlns:a16="http://schemas.microsoft.com/office/drawing/2014/main" id="{25A4CFD8-478D-21E6-A479-99802ED9FEB8}"/>
              </a:ext>
            </a:extLst>
          </p:cNvPr>
          <p:cNvSpPr>
            <a:spLocks noGrp="1" noChangeArrowheads="1"/>
          </p:cNvSpPr>
          <p:nvPr>
            <p:ph type="ctrTitle"/>
          </p:nvPr>
        </p:nvSpPr>
        <p:spPr>
          <a:xfrm>
            <a:off x="900113" y="2781300"/>
            <a:ext cx="7343775" cy="1143000"/>
          </a:xfrm>
        </p:spPr>
        <p:txBody>
          <a:bodyPr anchor="ctr"/>
          <a:lstStyle/>
          <a:p>
            <a:r>
              <a:rPr lang="en-CA" altLang="en-US" sz="3200"/>
              <a:t>I love You, Lord</a:t>
            </a:r>
            <a:br>
              <a:rPr lang="en-CA" altLang="en-US" sz="3200"/>
            </a:br>
            <a:r>
              <a:rPr lang="en-CA" altLang="en-US" sz="3200"/>
              <a:t>Oh, Your mercy never fails me</a:t>
            </a:r>
            <a:br>
              <a:rPr lang="en-CA" altLang="en-US" sz="3200"/>
            </a:br>
            <a:r>
              <a:rPr lang="en-CA" altLang="en-US" sz="3200"/>
              <a:t>All my days</a:t>
            </a:r>
            <a:br>
              <a:rPr lang="en-CA" altLang="en-US" sz="3200"/>
            </a:br>
            <a:r>
              <a:rPr lang="en-CA" altLang="en-US" sz="3200"/>
              <a:t>I've been held by Your hands</a:t>
            </a:r>
            <a:br>
              <a:rPr lang="en-CA" altLang="en-US" sz="3200"/>
            </a:br>
            <a:r>
              <a:rPr lang="en-CA" altLang="en-US" sz="3200"/>
              <a:t>From the moment that I wake up</a:t>
            </a:r>
            <a:br>
              <a:rPr lang="en-CA" altLang="en-US" sz="3200"/>
            </a:br>
            <a:r>
              <a:rPr lang="en-CA" altLang="en-US" sz="3200"/>
              <a:t>Until I lay my head</a:t>
            </a:r>
            <a:br>
              <a:rPr lang="en-CA" altLang="en-US" sz="3200"/>
            </a:br>
            <a:r>
              <a:rPr lang="en-CA" altLang="en-US" sz="3200"/>
              <a:t>Oh, I will sing of the goodness of God</a:t>
            </a:r>
            <a:br>
              <a:rPr lang="en-CA" altLang="en-US" sz="3200"/>
            </a:br>
            <a:br>
              <a:rPr lang="en-CA" altLang="en-US" sz="3200"/>
            </a:br>
            <a:r>
              <a:rPr lang="en-CA" altLang="en-US" sz="3200"/>
              <a:t>And all my life, You have been faithful</a:t>
            </a:r>
            <a:br>
              <a:rPr lang="en-CA" altLang="en-US" sz="3200"/>
            </a:br>
            <a:r>
              <a:rPr lang="en-CA" altLang="en-US" sz="3200"/>
              <a:t>All my life, You have been so, so good</a:t>
            </a:r>
            <a:br>
              <a:rPr lang="en-CA" altLang="en-US" sz="3200"/>
            </a:br>
            <a:r>
              <a:rPr lang="en-CA" altLang="en-US" sz="3200"/>
              <a:t>With every breath that I am able</a:t>
            </a:r>
            <a:br>
              <a:rPr lang="en-CA" altLang="en-US" sz="3200"/>
            </a:br>
            <a:r>
              <a:rPr lang="en-CA" altLang="en-US" sz="3200"/>
              <a:t>Oh, I will sing of the goodness of God</a:t>
            </a:r>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a:extLst>
              <a:ext uri="{FF2B5EF4-FFF2-40B4-BE49-F238E27FC236}">
                <a16:creationId xmlns:a16="http://schemas.microsoft.com/office/drawing/2014/main" id="{BC2DE776-5DEE-9D52-BCC5-1B19DCB04B22}"/>
              </a:ext>
            </a:extLst>
          </p:cNvPr>
          <p:cNvSpPr>
            <a:spLocks noGrp="1" noChangeArrowheads="1"/>
          </p:cNvSpPr>
          <p:nvPr>
            <p:ph type="ctrTitle"/>
          </p:nvPr>
        </p:nvSpPr>
        <p:spPr>
          <a:xfrm>
            <a:off x="900113" y="2708275"/>
            <a:ext cx="7570787" cy="1143000"/>
          </a:xfrm>
        </p:spPr>
        <p:txBody>
          <a:bodyPr anchor="ctr"/>
          <a:lstStyle/>
          <a:p>
            <a:r>
              <a:rPr lang="en-CA" altLang="en-US" sz="3200"/>
              <a:t>I love Your voice</a:t>
            </a:r>
            <a:br>
              <a:rPr lang="en-CA" altLang="en-US" sz="3200"/>
            </a:br>
            <a:r>
              <a:rPr lang="en-CA" altLang="en-US" sz="3200"/>
              <a:t>You led me through the fire</a:t>
            </a:r>
            <a:br>
              <a:rPr lang="en-CA" altLang="en-US" sz="3200"/>
            </a:br>
            <a:r>
              <a:rPr lang="en-CA" altLang="en-US" sz="3200"/>
              <a:t>In darkest nights</a:t>
            </a:r>
            <a:br>
              <a:rPr lang="en-CA" altLang="en-US" sz="3200"/>
            </a:br>
            <a:r>
              <a:rPr lang="en-CA" altLang="en-US" sz="3200"/>
              <a:t>You are close like no other</a:t>
            </a:r>
            <a:br>
              <a:rPr lang="en-CA" altLang="en-US" sz="3200"/>
            </a:br>
            <a:r>
              <a:rPr lang="en-CA" altLang="en-US" sz="3200"/>
              <a:t>I've known You as a father</a:t>
            </a:r>
            <a:br>
              <a:rPr lang="en-CA" altLang="en-US" sz="3200"/>
            </a:br>
            <a:r>
              <a:rPr lang="en-CA" altLang="en-US" sz="3200"/>
              <a:t>I've known You as a friend</a:t>
            </a:r>
            <a:br>
              <a:rPr lang="en-CA" altLang="en-US" sz="3200"/>
            </a:br>
            <a:r>
              <a:rPr lang="en-CA" altLang="en-US" sz="3200"/>
              <a:t>And I have lived in the goodness of God</a:t>
            </a:r>
            <a:br>
              <a:rPr lang="en-CA" altLang="en-US" sz="3200"/>
            </a:br>
            <a:br>
              <a:rPr lang="en-CA" altLang="en-US" sz="3200"/>
            </a:br>
            <a:r>
              <a:rPr lang="en-CA" altLang="en-US" sz="3200"/>
              <a:t>And all my life, You have been faithful</a:t>
            </a:r>
            <a:br>
              <a:rPr lang="en-CA" altLang="en-US" sz="3200"/>
            </a:br>
            <a:r>
              <a:rPr lang="en-CA" altLang="en-US" sz="3200"/>
              <a:t>All my life, You have been so, so good</a:t>
            </a:r>
            <a:br>
              <a:rPr lang="en-CA" altLang="en-US" sz="3200"/>
            </a:br>
            <a:r>
              <a:rPr lang="en-CA" altLang="en-US" sz="3200"/>
              <a:t>With every breath that I am able</a:t>
            </a:r>
            <a:br>
              <a:rPr lang="en-CA" altLang="en-US" sz="3200"/>
            </a:br>
            <a:r>
              <a:rPr lang="en-CA" altLang="en-US" sz="3200"/>
              <a:t>Oh, I will sing of the goodness of God</a:t>
            </a:r>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a:extLst>
              <a:ext uri="{FF2B5EF4-FFF2-40B4-BE49-F238E27FC236}">
                <a16:creationId xmlns:a16="http://schemas.microsoft.com/office/drawing/2014/main" id="{F424078D-A3AA-4818-B085-C889781FE0F6}"/>
              </a:ext>
            </a:extLst>
          </p:cNvPr>
          <p:cNvSpPr>
            <a:spLocks noGrp="1" noChangeArrowheads="1"/>
          </p:cNvSpPr>
          <p:nvPr>
            <p:ph type="ctrTitle"/>
          </p:nvPr>
        </p:nvSpPr>
        <p:spPr>
          <a:xfrm>
            <a:off x="0" y="2708275"/>
            <a:ext cx="9144000" cy="1143000"/>
          </a:xfrm>
        </p:spPr>
        <p:txBody>
          <a:bodyPr anchor="ctr"/>
          <a:lstStyle/>
          <a:p>
            <a:r>
              <a:rPr lang="en-CA" altLang="en-US" sz="3200"/>
              <a:t>Cause Your goodness is running after, </a:t>
            </a:r>
            <a:br>
              <a:rPr lang="en-CA" altLang="en-US" sz="3200"/>
            </a:br>
            <a:r>
              <a:rPr lang="en-CA" altLang="en-US" sz="3200"/>
              <a:t>it's running after me</a:t>
            </a:r>
            <a:br>
              <a:rPr lang="en-CA" altLang="en-US" sz="3200"/>
            </a:br>
            <a:r>
              <a:rPr lang="en-CA" altLang="en-US" sz="3200"/>
              <a:t>Your goodness is running after, it's running after me</a:t>
            </a:r>
            <a:br>
              <a:rPr lang="en-CA" altLang="en-US" sz="3200"/>
            </a:br>
            <a:r>
              <a:rPr lang="en-CA" altLang="en-US" sz="3200"/>
              <a:t>With my life laid down, I surrender now, </a:t>
            </a:r>
            <a:br>
              <a:rPr lang="en-CA" altLang="en-US" sz="3200"/>
            </a:br>
            <a:r>
              <a:rPr lang="en-CA" altLang="en-US" sz="3200"/>
              <a:t>I give You everything</a:t>
            </a:r>
            <a:br>
              <a:rPr lang="en-CA" altLang="en-US" sz="3200"/>
            </a:br>
            <a:r>
              <a:rPr lang="en-CA" altLang="en-US" sz="3200"/>
              <a:t>Your goodness is running after, it's running after me</a:t>
            </a:r>
            <a:br>
              <a:rPr lang="en-CA" altLang="en-US" sz="3200"/>
            </a:br>
            <a:br>
              <a:rPr lang="en-CA" altLang="en-US" sz="3200"/>
            </a:br>
            <a:r>
              <a:rPr lang="en-CA" altLang="en-US" sz="3200"/>
              <a:t>Your goodness is running after, it's running after me</a:t>
            </a:r>
            <a:br>
              <a:rPr lang="en-CA" altLang="en-US" sz="3200"/>
            </a:br>
            <a:r>
              <a:rPr lang="en-CA" altLang="en-US" sz="3200"/>
              <a:t>Your goodness is running after, it's running after me</a:t>
            </a:r>
            <a:br>
              <a:rPr lang="en-CA" altLang="en-US" sz="3200"/>
            </a:br>
            <a:r>
              <a:rPr lang="en-CA" altLang="en-US" sz="3200"/>
              <a:t>With my life laid down, I surrender now,</a:t>
            </a:r>
            <a:br>
              <a:rPr lang="en-CA" altLang="en-US" sz="3200"/>
            </a:br>
            <a:r>
              <a:rPr lang="en-CA" altLang="en-US" sz="3200"/>
              <a:t> I give You everything</a:t>
            </a:r>
            <a:br>
              <a:rPr lang="en-CA" altLang="en-US" sz="3200"/>
            </a:br>
            <a:r>
              <a:rPr lang="en-CA" altLang="en-US" sz="3200"/>
              <a:t>Your goodness is running after, it's running after me</a:t>
            </a:r>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a:extLst>
              <a:ext uri="{FF2B5EF4-FFF2-40B4-BE49-F238E27FC236}">
                <a16:creationId xmlns:a16="http://schemas.microsoft.com/office/drawing/2014/main" id="{9C80BEAB-14F4-BC7A-85DC-7E7974FCBE7A}"/>
              </a:ext>
            </a:extLst>
          </p:cNvPr>
          <p:cNvSpPr>
            <a:spLocks noGrp="1" noChangeArrowheads="1"/>
          </p:cNvSpPr>
          <p:nvPr>
            <p:ph type="ctrTitle"/>
          </p:nvPr>
        </p:nvSpPr>
        <p:spPr>
          <a:xfrm>
            <a:off x="90488" y="2857500"/>
            <a:ext cx="8963025" cy="1143000"/>
          </a:xfrm>
        </p:spPr>
        <p:txBody>
          <a:bodyPr anchor="ctr"/>
          <a:lstStyle/>
          <a:p>
            <a:r>
              <a:rPr lang="en-CA" altLang="en-US" sz="3200"/>
              <a:t>And all my life, You have been faithful</a:t>
            </a:r>
            <a:br>
              <a:rPr lang="en-CA" altLang="en-US" sz="3200"/>
            </a:br>
            <a:r>
              <a:rPr lang="en-CA" altLang="en-US" sz="3200"/>
              <a:t>All my life You, have been so, so good</a:t>
            </a:r>
            <a:br>
              <a:rPr lang="en-CA" altLang="en-US" sz="3200"/>
            </a:br>
            <a:r>
              <a:rPr lang="en-CA" altLang="en-US" sz="3200"/>
              <a:t>With every breath that I am able</a:t>
            </a:r>
            <a:br>
              <a:rPr lang="en-CA" altLang="en-US" sz="3200"/>
            </a:br>
            <a:r>
              <a:rPr lang="en-CA" altLang="en-US" sz="3200"/>
              <a:t>Oh, I will sing of the goodness of God</a:t>
            </a:r>
            <a:br>
              <a:rPr lang="en-CA" altLang="en-US" sz="3200"/>
            </a:br>
            <a:br>
              <a:rPr lang="en-CA" altLang="en-US" sz="3200"/>
            </a:br>
            <a:r>
              <a:rPr lang="en-CA" altLang="en-US" sz="3200"/>
              <a:t>And all my life, You have been faithful</a:t>
            </a:r>
            <a:br>
              <a:rPr lang="en-CA" altLang="en-US" sz="3200"/>
            </a:br>
            <a:r>
              <a:rPr lang="en-CA" altLang="en-US" sz="3200"/>
              <a:t>All my life You have been so, so good</a:t>
            </a:r>
            <a:br>
              <a:rPr lang="en-CA" altLang="en-US" sz="3200"/>
            </a:br>
            <a:r>
              <a:rPr lang="en-CA" altLang="en-US" sz="3200"/>
              <a:t>With every breath that I am able</a:t>
            </a:r>
            <a:br>
              <a:rPr lang="en-CA" altLang="en-US" sz="3200"/>
            </a:br>
            <a:r>
              <a:rPr lang="en-CA" altLang="en-US" sz="3200"/>
              <a:t>Oh, I will sing of the goodness of God</a:t>
            </a:r>
            <a:br>
              <a:rPr lang="en-CA" altLang="en-US" sz="3200"/>
            </a:br>
            <a:r>
              <a:rPr lang="en-CA" altLang="en-US" sz="3200"/>
              <a:t>Oh, I will sing of the goodness of God</a:t>
            </a:r>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D91349-57A2-4903-9BD8-53E8D7B31C94}"/>
            </a:ext>
          </a:extLst>
        </p:cNvPr>
        <p:cNvGrpSpPr/>
        <p:nvPr/>
      </p:nvGrpSpPr>
      <p:grpSpPr>
        <a:xfrm>
          <a:off x="0" y="0"/>
          <a:ext cx="0" cy="0"/>
          <a:chOff x="0" y="0"/>
          <a:chExt cx="0" cy="0"/>
        </a:xfrm>
      </p:grpSpPr>
      <p:sp>
        <p:nvSpPr>
          <p:cNvPr id="4170754" name="Rectangle 2">
            <a:extLst>
              <a:ext uri="{FF2B5EF4-FFF2-40B4-BE49-F238E27FC236}">
                <a16:creationId xmlns:a16="http://schemas.microsoft.com/office/drawing/2014/main" id="{FD1B1F6D-59A0-6AD4-523A-ACC71860B4E8}"/>
              </a:ext>
            </a:extLst>
          </p:cNvPr>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a:extLst>
              <a:ext uri="{FF2B5EF4-FFF2-40B4-BE49-F238E27FC236}">
                <a16:creationId xmlns:a16="http://schemas.microsoft.com/office/drawing/2014/main" id="{6938F33E-5571-E3B6-C4ED-91C3E133DF3E}"/>
              </a:ext>
            </a:extLst>
          </p:cNvPr>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3101890923"/>
      </p:ext>
    </p:extLst>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AE840B-057A-EB1B-824B-63988FF7B804}"/>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9285501D-0932-5C00-F7F5-0B6FAD681C58}"/>
              </a:ext>
            </a:extLst>
          </p:cNvPr>
          <p:cNvPicPr>
            <a:picLocks noChangeAspect="1"/>
          </p:cNvPicPr>
          <p:nvPr/>
        </p:nvPicPr>
        <p:blipFill>
          <a:blip r:embed="rId3"/>
          <a:stretch>
            <a:fillRect/>
          </a:stretch>
        </p:blipFill>
        <p:spPr>
          <a:xfrm>
            <a:off x="1828800" y="2133600"/>
            <a:ext cx="5486400" cy="1765300"/>
          </a:xfrm>
          <a:prstGeom prst="rect">
            <a:avLst/>
          </a:prstGeom>
        </p:spPr>
      </p:pic>
    </p:spTree>
    <p:extLst>
      <p:ext uri="{BB962C8B-B14F-4D97-AF65-F5344CB8AC3E}">
        <p14:creationId xmlns:p14="http://schemas.microsoft.com/office/powerpoint/2010/main" val="2287279652"/>
      </p:ext>
    </p:extLst>
  </p:cSld>
  <p:clrMapOvr>
    <a:masterClrMapping/>
  </p:clrMapOvr>
  <p:transition advClick="0">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445826-BB3D-EE4F-56CB-29BAF6D5EFA7}"/>
            </a:ext>
          </a:extLst>
        </p:cNvPr>
        <p:cNvGrpSpPr/>
        <p:nvPr/>
      </p:nvGrpSpPr>
      <p:grpSpPr>
        <a:xfrm>
          <a:off x="0" y="0"/>
          <a:ext cx="0" cy="0"/>
          <a:chOff x="0" y="0"/>
          <a:chExt cx="0" cy="0"/>
        </a:xfrm>
      </p:grpSpPr>
      <p:sp>
        <p:nvSpPr>
          <p:cNvPr id="4170754" name="Rectangle 2">
            <a:extLst>
              <a:ext uri="{FF2B5EF4-FFF2-40B4-BE49-F238E27FC236}">
                <a16:creationId xmlns:a16="http://schemas.microsoft.com/office/drawing/2014/main" id="{761B4C47-F584-FE09-F61E-8935E782F1C0}"/>
              </a:ext>
            </a:extLst>
          </p:cNvPr>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a:extLst>
              <a:ext uri="{FF2B5EF4-FFF2-40B4-BE49-F238E27FC236}">
                <a16:creationId xmlns:a16="http://schemas.microsoft.com/office/drawing/2014/main" id="{E312B0F6-3EE1-A7C8-A77F-0A0726B22438}"/>
              </a:ext>
            </a:extLst>
          </p:cNvPr>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2279732737"/>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a:extLst>
              <a:ext uri="{FF2B5EF4-FFF2-40B4-BE49-F238E27FC236}">
                <a16:creationId xmlns:a16="http://schemas.microsoft.com/office/drawing/2014/main" id="{902A9B71-4FF4-DA12-1AE7-64C554FB76A5}"/>
              </a:ext>
            </a:extLst>
          </p:cNvPr>
          <p:cNvSpPr>
            <a:spLocks noGrp="1" noChangeArrowheads="1"/>
          </p:cNvSpPr>
          <p:nvPr>
            <p:ph type="ctrTitle"/>
          </p:nvPr>
        </p:nvSpPr>
        <p:spPr>
          <a:xfrm>
            <a:off x="685800" y="2057400"/>
            <a:ext cx="7772400" cy="1143000"/>
          </a:xfrm>
        </p:spPr>
        <p:txBody>
          <a:bodyPr/>
          <a:lstStyle/>
          <a:p>
            <a:r>
              <a:rPr lang="en-US" altLang="en-US" sz="5400"/>
              <a:t>Before the Throne</a:t>
            </a:r>
            <a:br>
              <a:rPr lang="en-US" altLang="en-US" sz="5400"/>
            </a:br>
            <a:r>
              <a:rPr lang="en-US" altLang="en-US" sz="5400"/>
              <a:t> of God Above</a:t>
            </a:r>
            <a:endParaRPr lang="en-US" altLang="en-US" sz="7200"/>
          </a:p>
        </p:txBody>
      </p:sp>
      <p:sp>
        <p:nvSpPr>
          <p:cNvPr id="14338" name="Rectangle 3">
            <a:extLst>
              <a:ext uri="{FF2B5EF4-FFF2-40B4-BE49-F238E27FC236}">
                <a16:creationId xmlns:a16="http://schemas.microsoft.com/office/drawing/2014/main" id="{1DCC9659-D5D8-ED49-E8CC-34938C990D4A}"/>
              </a:ext>
            </a:extLst>
          </p:cNvPr>
          <p:cNvSpPr>
            <a:spLocks noGrp="1" noChangeArrowheads="1"/>
          </p:cNvSpPr>
          <p:nvPr>
            <p:ph type="subTitle" idx="1"/>
          </p:nvPr>
        </p:nvSpPr>
        <p:spPr>
          <a:xfrm>
            <a:off x="1371600" y="4953000"/>
            <a:ext cx="6400800" cy="1752600"/>
          </a:xfrm>
        </p:spPr>
        <p:txBody>
          <a:bodyPr/>
          <a:lstStyle/>
          <a:p>
            <a:r>
              <a:rPr lang="en-US" altLang="en-US" sz="1800"/>
              <a:t>Shoreacres Bible Chapel Copyright #2216-080-734021</a:t>
            </a: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a:extLst>
              <a:ext uri="{FF2B5EF4-FFF2-40B4-BE49-F238E27FC236}">
                <a16:creationId xmlns:a16="http://schemas.microsoft.com/office/drawing/2014/main" id="{42496AA0-ACB2-447C-5625-AE4B343AB6EC}"/>
              </a:ext>
            </a:extLst>
          </p:cNvPr>
          <p:cNvSpPr>
            <a:spLocks noGrp="1" noChangeArrowheads="1"/>
          </p:cNvSpPr>
          <p:nvPr>
            <p:ph type="title"/>
          </p:nvPr>
        </p:nvSpPr>
        <p:spPr>
          <a:xfrm>
            <a:off x="685800" y="2667000"/>
            <a:ext cx="7772400" cy="1143000"/>
          </a:xfrm>
        </p:spPr>
        <p:txBody>
          <a:bodyPr/>
          <a:lstStyle/>
          <a:p>
            <a:r>
              <a:rPr lang="en-US" altLang="en-US" sz="3600"/>
              <a:t>Before the throne of God above</a:t>
            </a:r>
            <a:br>
              <a:rPr lang="en-US" altLang="en-US" sz="3600"/>
            </a:br>
            <a:r>
              <a:rPr lang="en-US" altLang="en-US" sz="3600"/>
              <a:t>I have a strong and perfect plea</a:t>
            </a:r>
            <a:br>
              <a:rPr lang="en-US" altLang="en-US" sz="3600"/>
            </a:br>
            <a:r>
              <a:rPr lang="en-US" altLang="en-US" sz="3600"/>
              <a:t>A great High Priest whose name is Love</a:t>
            </a:r>
            <a:br>
              <a:rPr lang="en-US" altLang="en-US" sz="3600"/>
            </a:br>
            <a:r>
              <a:rPr lang="en-US" altLang="en-US" sz="3600"/>
              <a:t>Who ever lives and pleads for me</a:t>
            </a:r>
            <a:br>
              <a:rPr lang="en-US" altLang="en-US" sz="3600"/>
            </a:br>
            <a:br>
              <a:rPr lang="en-US" altLang="en-US" sz="3600"/>
            </a:br>
            <a:r>
              <a:rPr lang="en-US" altLang="en-US" sz="3600"/>
              <a:t>My name is graven on his hands</a:t>
            </a:r>
            <a:br>
              <a:rPr lang="en-US" altLang="en-US" sz="3600"/>
            </a:br>
            <a:r>
              <a:rPr lang="en-US" altLang="en-US" sz="3600"/>
              <a:t>My name is written on his heart</a:t>
            </a:r>
            <a:br>
              <a:rPr lang="en-US" altLang="en-US" sz="3600"/>
            </a:br>
            <a:r>
              <a:rPr lang="en-US" altLang="en-US" sz="3600"/>
              <a:t>I know that while in heaven He stands</a:t>
            </a:r>
            <a:br>
              <a:rPr lang="en-US" altLang="en-US" sz="3600"/>
            </a:br>
            <a:r>
              <a:rPr lang="en-US" altLang="en-US" sz="3600"/>
              <a:t>No tongue can bid me thence depart</a:t>
            </a:r>
            <a:br>
              <a:rPr lang="en-US" altLang="en-US" sz="3600"/>
            </a:br>
            <a:r>
              <a:rPr lang="en-US" altLang="en-US" sz="3600"/>
              <a:t>No tongue can bid me thence depart</a:t>
            </a:r>
            <a:endParaRPr lang="en-US" altLang="en-US">
              <a:solidFill>
                <a:schemeClr val="tx1"/>
              </a:solidFill>
            </a:endParaRPr>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a:extLst>
              <a:ext uri="{FF2B5EF4-FFF2-40B4-BE49-F238E27FC236}">
                <a16:creationId xmlns:a16="http://schemas.microsoft.com/office/drawing/2014/main" id="{1A11CF20-387E-E066-77D6-3F7FE747E8B2}"/>
              </a:ext>
            </a:extLst>
          </p:cNvPr>
          <p:cNvSpPr>
            <a:spLocks noGrp="1" noChangeArrowheads="1"/>
          </p:cNvSpPr>
          <p:nvPr>
            <p:ph type="title"/>
          </p:nvPr>
        </p:nvSpPr>
        <p:spPr>
          <a:xfrm>
            <a:off x="685800" y="2743200"/>
            <a:ext cx="7772400" cy="1143000"/>
          </a:xfrm>
        </p:spPr>
        <p:txBody>
          <a:bodyPr/>
          <a:lstStyle/>
          <a:p>
            <a:r>
              <a:rPr lang="en-US" altLang="en-US" sz="3600" dirty="0"/>
              <a:t>When Satan tempts me to despair</a:t>
            </a:r>
            <a:br>
              <a:rPr lang="en-US" altLang="en-US" sz="3600" dirty="0"/>
            </a:br>
            <a:r>
              <a:rPr lang="en-US" altLang="en-US" sz="3600" dirty="0"/>
              <a:t>And tells me of the guilt within</a:t>
            </a:r>
            <a:br>
              <a:rPr lang="en-US" altLang="en-US" sz="3600" dirty="0"/>
            </a:br>
            <a:r>
              <a:rPr lang="en-US" altLang="en-US" sz="3600" dirty="0"/>
              <a:t>Upward I look and see Him there</a:t>
            </a:r>
            <a:br>
              <a:rPr lang="en-US" altLang="en-US" sz="3600" dirty="0"/>
            </a:br>
            <a:r>
              <a:rPr lang="en-US" altLang="en-US" sz="3600" dirty="0"/>
              <a:t>Who made an </a:t>
            </a:r>
            <a:r>
              <a:rPr lang="en-US" altLang="en-US" sz="3600"/>
              <a:t>end to all </a:t>
            </a:r>
            <a:r>
              <a:rPr lang="en-US" altLang="en-US" sz="3600" dirty="0"/>
              <a:t>my sin</a:t>
            </a:r>
            <a:br>
              <a:rPr lang="en-US" altLang="en-US" sz="3600" dirty="0"/>
            </a:br>
            <a:br>
              <a:rPr lang="en-US" altLang="en-US" sz="3600" dirty="0"/>
            </a:br>
            <a:r>
              <a:rPr lang="en-US" altLang="en-US" sz="3600" dirty="0"/>
              <a:t>Because the sinless Savior died</a:t>
            </a:r>
            <a:br>
              <a:rPr lang="en-US" altLang="en-US" sz="3600" dirty="0"/>
            </a:br>
            <a:r>
              <a:rPr lang="en-US" altLang="en-US" sz="3600" dirty="0"/>
              <a:t>My sinful soul is counted free</a:t>
            </a:r>
            <a:br>
              <a:rPr lang="en-US" altLang="en-US" sz="3600" dirty="0"/>
            </a:br>
            <a:r>
              <a:rPr lang="en-US" altLang="en-US" sz="3600" dirty="0"/>
              <a:t>For God the Just is satisfied</a:t>
            </a:r>
            <a:br>
              <a:rPr lang="en-US" altLang="en-US" sz="3600" dirty="0"/>
            </a:br>
            <a:r>
              <a:rPr lang="en-US" altLang="en-US" sz="3600" dirty="0"/>
              <a:t>To look on Him and pardon me</a:t>
            </a:r>
            <a:br>
              <a:rPr lang="en-US" altLang="en-US" sz="3600" dirty="0"/>
            </a:br>
            <a:r>
              <a:rPr lang="en-US" altLang="en-US" sz="3600" dirty="0"/>
              <a:t>To look on Him and pardon me </a:t>
            </a:r>
            <a:endParaRPr lang="en-US" altLang="en-US" sz="3600" dirty="0">
              <a:solidFill>
                <a:schemeClr val="tx1"/>
              </a:solidFill>
            </a:endParaRPr>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a:extLst>
              <a:ext uri="{FF2B5EF4-FFF2-40B4-BE49-F238E27FC236}">
                <a16:creationId xmlns:a16="http://schemas.microsoft.com/office/drawing/2014/main" id="{98FEEE78-5F11-1839-324F-DA0CF17B7568}"/>
              </a:ext>
            </a:extLst>
          </p:cNvPr>
          <p:cNvSpPr>
            <a:spLocks noGrp="1" noChangeArrowheads="1"/>
          </p:cNvSpPr>
          <p:nvPr>
            <p:ph type="title"/>
          </p:nvPr>
        </p:nvSpPr>
        <p:spPr>
          <a:xfrm>
            <a:off x="685800" y="2743200"/>
            <a:ext cx="7772400" cy="1143000"/>
          </a:xfrm>
        </p:spPr>
        <p:txBody>
          <a:bodyPr/>
          <a:lstStyle/>
          <a:p>
            <a:r>
              <a:rPr lang="en-US" altLang="en-US" sz="3600"/>
              <a:t>Behold Him there the risen Lamb</a:t>
            </a:r>
            <a:br>
              <a:rPr lang="en-US" altLang="en-US" sz="3600"/>
            </a:br>
            <a:r>
              <a:rPr lang="en-US" altLang="en-US" sz="3600"/>
              <a:t>My perfect spotless Righteousness</a:t>
            </a:r>
            <a:br>
              <a:rPr lang="en-US" altLang="en-US" sz="3600"/>
            </a:br>
            <a:r>
              <a:rPr lang="en-US" altLang="en-US" sz="3600"/>
              <a:t>The great unchangeable I Am</a:t>
            </a:r>
            <a:br>
              <a:rPr lang="en-US" altLang="en-US" sz="3600"/>
            </a:br>
            <a:r>
              <a:rPr lang="en-US" altLang="en-US" sz="3600"/>
              <a:t>The King of glory and of grace</a:t>
            </a:r>
            <a:br>
              <a:rPr lang="en-US" altLang="en-US" sz="3600"/>
            </a:br>
            <a:br>
              <a:rPr lang="en-US" altLang="en-US" sz="3600"/>
            </a:br>
            <a:r>
              <a:rPr lang="en-US" altLang="en-US" sz="3600"/>
              <a:t>One with Himself I cannot die</a:t>
            </a:r>
            <a:br>
              <a:rPr lang="en-US" altLang="en-US" sz="3600"/>
            </a:br>
            <a:r>
              <a:rPr lang="en-US" altLang="en-US" sz="3600"/>
              <a:t>My soul is purchased by His blood</a:t>
            </a:r>
            <a:br>
              <a:rPr lang="en-US" altLang="en-US" sz="3600"/>
            </a:br>
            <a:r>
              <a:rPr lang="en-US" altLang="en-US" sz="3600"/>
              <a:t>My life is hid with Christ on high</a:t>
            </a:r>
            <a:br>
              <a:rPr lang="en-US" altLang="en-US" sz="3600"/>
            </a:br>
            <a:r>
              <a:rPr lang="en-US" altLang="en-US" sz="3600"/>
              <a:t>With Christ my Savior and my God</a:t>
            </a:r>
            <a:br>
              <a:rPr lang="en-US" altLang="en-US" sz="3600"/>
            </a:br>
            <a:r>
              <a:rPr lang="en-US" altLang="en-US" sz="3600"/>
              <a:t>With Christ my Savior and my God</a:t>
            </a:r>
            <a:endParaRPr lang="en-US" altLang="en-US">
              <a:solidFill>
                <a:schemeClr val="tx1"/>
              </a:solidFill>
            </a:endParaRPr>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a:extLst>
              <a:ext uri="{FF2B5EF4-FFF2-40B4-BE49-F238E27FC236}">
                <a16:creationId xmlns:a16="http://schemas.microsoft.com/office/drawing/2014/main" id="{B25B469C-B02C-6B2F-57BD-0790ADF59C34}"/>
              </a:ext>
            </a:extLst>
          </p:cNvPr>
          <p:cNvSpPr>
            <a:spLocks noGrp="1" noChangeArrowheads="1"/>
          </p:cNvSpPr>
          <p:nvPr>
            <p:ph type="title"/>
          </p:nvPr>
        </p:nvSpPr>
        <p:spPr>
          <a:xfrm>
            <a:off x="685800" y="2438400"/>
            <a:ext cx="7772400" cy="1143000"/>
          </a:xfrm>
        </p:spPr>
        <p:txBody>
          <a:bodyPr/>
          <a:lstStyle/>
          <a:p>
            <a:r>
              <a:rPr lang="en-US" altLang="en-US" sz="3600"/>
              <a:t>One with Himself I cannot die</a:t>
            </a:r>
            <a:br>
              <a:rPr lang="en-US" altLang="en-US" sz="3600"/>
            </a:br>
            <a:r>
              <a:rPr lang="en-US" altLang="en-US" sz="3600"/>
              <a:t>My soul is purchased by His blood</a:t>
            </a:r>
            <a:br>
              <a:rPr lang="en-US" altLang="en-US" sz="3600"/>
            </a:br>
            <a:r>
              <a:rPr lang="en-US" altLang="en-US" sz="3600"/>
              <a:t>My life is hid with Christ on high</a:t>
            </a:r>
            <a:br>
              <a:rPr lang="en-US" altLang="en-US" sz="3600"/>
            </a:br>
            <a:r>
              <a:rPr lang="en-US" altLang="en-US" sz="3600"/>
              <a:t>With Christ my Savior and my God</a:t>
            </a:r>
            <a:br>
              <a:rPr lang="en-US" altLang="en-US" sz="3600"/>
            </a:br>
            <a:r>
              <a:rPr lang="en-US" altLang="en-US" sz="3600"/>
              <a:t>With Christ my Savior and my God</a:t>
            </a:r>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69AA8D-E307-981E-1014-2BDABE11C63F}"/>
            </a:ext>
          </a:extLst>
        </p:cNvPr>
        <p:cNvGrpSpPr/>
        <p:nvPr/>
      </p:nvGrpSpPr>
      <p:grpSpPr>
        <a:xfrm>
          <a:off x="0" y="0"/>
          <a:ext cx="0" cy="0"/>
          <a:chOff x="0" y="0"/>
          <a:chExt cx="0" cy="0"/>
        </a:xfrm>
      </p:grpSpPr>
      <p:sp>
        <p:nvSpPr>
          <p:cNvPr id="4170754" name="Rectangle 2">
            <a:extLst>
              <a:ext uri="{FF2B5EF4-FFF2-40B4-BE49-F238E27FC236}">
                <a16:creationId xmlns:a16="http://schemas.microsoft.com/office/drawing/2014/main" id="{8C954463-74AE-8A89-C1A6-56096652B1F1}"/>
              </a:ext>
            </a:extLst>
          </p:cNvPr>
          <p:cNvSpPr>
            <a:spLocks noGrp="1" noChangeArrowheads="1"/>
          </p:cNvSpPr>
          <p:nvPr>
            <p:ph type="ctrTitle"/>
          </p:nvPr>
        </p:nvSpPr>
        <p:spPr>
          <a:xfrm>
            <a:off x="685800" y="2286000"/>
            <a:ext cx="7772400" cy="1143000"/>
          </a:xfrm>
        </p:spPr>
        <p:txBody>
          <a:bodyPr/>
          <a:lstStyle/>
          <a:p>
            <a:pPr>
              <a:defRPr/>
            </a:pPr>
            <a:endParaRPr lang="en-GB" dirty="0">
              <a:cs typeface="+mj-cs"/>
            </a:endParaRPr>
          </a:p>
        </p:txBody>
      </p:sp>
      <p:sp>
        <p:nvSpPr>
          <p:cNvPr id="4170755" name="Rectangle 3">
            <a:extLst>
              <a:ext uri="{FF2B5EF4-FFF2-40B4-BE49-F238E27FC236}">
                <a16:creationId xmlns:a16="http://schemas.microsoft.com/office/drawing/2014/main" id="{7F0447F8-4821-D11D-B567-BB04985F1188}"/>
              </a:ext>
            </a:extLst>
          </p:cNvPr>
          <p:cNvSpPr>
            <a:spLocks noGrp="1" noChangeArrowheads="1"/>
          </p:cNvSpPr>
          <p:nvPr>
            <p:ph type="subTitle" idx="1"/>
          </p:nvPr>
        </p:nvSpPr>
        <p:spPr/>
        <p:txBody>
          <a:bodyPr/>
          <a:lstStyle/>
          <a:p>
            <a:pPr>
              <a:defRPr/>
            </a:pPr>
            <a:endParaRPr lang="en-GB">
              <a:cs typeface="+mn-cs"/>
            </a:endParaRPr>
          </a:p>
        </p:txBody>
      </p:sp>
    </p:spTree>
    <p:extLst>
      <p:ext uri="{BB962C8B-B14F-4D97-AF65-F5344CB8AC3E}">
        <p14:creationId xmlns:p14="http://schemas.microsoft.com/office/powerpoint/2010/main" val="2017729668"/>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a:extLst>
              <a:ext uri="{FF2B5EF4-FFF2-40B4-BE49-F238E27FC236}">
                <a16:creationId xmlns:a16="http://schemas.microsoft.com/office/drawing/2014/main" id="{A9B43880-A9DB-9746-3F51-F493B41F652A}"/>
              </a:ext>
            </a:extLst>
          </p:cNvPr>
          <p:cNvSpPr>
            <a:spLocks noGrp="1" noChangeArrowheads="1"/>
          </p:cNvSpPr>
          <p:nvPr>
            <p:ph type="ctrTitle"/>
          </p:nvPr>
        </p:nvSpPr>
        <p:spPr>
          <a:xfrm>
            <a:off x="685800" y="2286000"/>
            <a:ext cx="7772400" cy="1143000"/>
          </a:xfrm>
        </p:spPr>
        <p:txBody>
          <a:bodyPr anchor="ctr"/>
          <a:lstStyle/>
          <a:p>
            <a:r>
              <a:rPr lang="en-US" altLang="en-US" sz="6600">
                <a:ea typeface="Times" pitchFamily="96" charset="0"/>
                <a:cs typeface="Times" pitchFamily="96" charset="0"/>
              </a:rPr>
              <a:t>Goodness of God</a:t>
            </a:r>
            <a:endParaRPr lang="en-US" altLang="en-US" sz="4400">
              <a:solidFill>
                <a:schemeClr val="tx1"/>
              </a:solidFill>
              <a:ea typeface="Times" pitchFamily="96" charset="0"/>
              <a:cs typeface="Times" pitchFamily="96" charset="0"/>
            </a:endParaRPr>
          </a:p>
        </p:txBody>
      </p:sp>
      <p:sp>
        <p:nvSpPr>
          <p:cNvPr id="14338" name="Rectangle 3">
            <a:extLst>
              <a:ext uri="{FF2B5EF4-FFF2-40B4-BE49-F238E27FC236}">
                <a16:creationId xmlns:a16="http://schemas.microsoft.com/office/drawing/2014/main" id="{717654F6-71F5-B45A-11DC-FCAB87CBB92B}"/>
              </a:ext>
            </a:extLst>
          </p:cNvPr>
          <p:cNvSpPr>
            <a:spLocks noGrp="1" noChangeArrowheads="1"/>
          </p:cNvSpPr>
          <p:nvPr>
            <p:ph type="subTitle" idx="1"/>
          </p:nvPr>
        </p:nvSpPr>
        <p:spPr>
          <a:xfrm>
            <a:off x="1371600" y="4876800"/>
            <a:ext cx="6400800" cy="1752600"/>
          </a:xfrm>
        </p:spPr>
        <p:txBody>
          <a:bodyPr/>
          <a:lstStyle/>
          <a:p>
            <a:r>
              <a:rPr lang="en-US" altLang="en-US" sz="1800"/>
              <a:t>Shoreacres Bible Chapel Copyright #2216-080-734021</a:t>
            </a:r>
          </a:p>
        </p:txBody>
      </p:sp>
    </p:spTree>
  </p:cSld>
  <p:clrMapOvr>
    <a:masterClrMapping/>
  </p:clrMapOvr>
  <p:transition>
    <p:fade/>
  </p:transition>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ヒラギノ角ゴ Pro W3"/>
        <a:cs typeface=""/>
      </a:majorFont>
      <a:minorFont>
        <a:latin typeface="Times"/>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ヒラギノ角ゴ Pro W3"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ヒラギノ角ゴ Pro W3"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Spiderman:Applications (Mac OS 9):Microsoft Office 98:Templates:Blank Presentation</Template>
  <TotalTime>42464</TotalTime>
  <Words>646</Words>
  <Application>Microsoft Macintosh PowerPoint</Application>
  <PresentationFormat>On-screen Show (4:3)</PresentationFormat>
  <Paragraphs>17</Paragraphs>
  <Slides>15</Slides>
  <Notes>5</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15</vt:i4>
      </vt:variant>
    </vt:vector>
  </HeadingPairs>
  <TitlesOfParts>
    <vt:vector size="17" baseType="lpstr">
      <vt:lpstr>Times</vt:lpstr>
      <vt:lpstr>Blank Presentation</vt:lpstr>
      <vt:lpstr>PowerPoint Presentation</vt:lpstr>
      <vt:lpstr>PowerPoint Presentation</vt:lpstr>
      <vt:lpstr>Before the Throne  of God Above</vt:lpstr>
      <vt:lpstr>Before the throne of God above I have a strong and perfect plea A great High Priest whose name is Love Who ever lives and pleads for me  My name is graven on his hands My name is written on his heart I know that while in heaven He stands No tongue can bid me thence depart No tongue can bid me thence depart</vt:lpstr>
      <vt:lpstr>When Satan tempts me to despair And tells me of the guilt within Upward I look and see Him there Who made an end to all my sin  Because the sinless Savior died My sinful soul is counted free For God the Just is satisfied To look on Him and pardon me To look on Him and pardon me </vt:lpstr>
      <vt:lpstr>Behold Him there the risen Lamb My perfect spotless Righteousness The great unchangeable I Am The King of glory and of grace  One with Himself I cannot die My soul is purchased by His blood My life is hid with Christ on high With Christ my Savior and my God With Christ my Savior and my God</vt:lpstr>
      <vt:lpstr>One with Himself I cannot die My soul is purchased by His blood My life is hid with Christ on high With Christ my Savior and my God With Christ my Savior and my God</vt:lpstr>
      <vt:lpstr>PowerPoint Presentation</vt:lpstr>
      <vt:lpstr>Goodness of God</vt:lpstr>
      <vt:lpstr>I love You, Lord Oh, Your mercy never fails me All my days I've been held by Your hands From the moment that I wake up Until I lay my head Oh, I will sing of the goodness of God  And all my life, You have been faithful All my life, You have been so, so good With every breath that I am able Oh, I will sing of the goodness of God</vt:lpstr>
      <vt:lpstr>I love Your voice You led me through the fire In darkest nights You are close like no other I've known You as a father I've known You as a friend And I have lived in the goodness of God  And all my life, You have been faithful All my life, You have been so, so good With every breath that I am able Oh, I will sing of the goodness of God</vt:lpstr>
      <vt:lpstr>Cause Your goodness is running after,  it's running after me Your goodness is running after, it's running after me With my life laid down, I surrender now,  I give You everything Your goodness is running after, it's running after me  Your goodness is running after, it's running after me Your goodness is running after, it's running after me With my life laid down, I surrender now,  I give You everything Your goodness is running after, it's running after me</vt:lpstr>
      <vt:lpstr>And all my life, You have been faithful All my life You, have been so, so good With every breath that I am able Oh, I will sing of the goodness of God  And all my life, You have been faithful All my life You have been so, so good With every breath that I am able Oh, I will sing of the goodness of God Oh, I will sing of the goodness of God</vt:lpstr>
      <vt:lpstr>PowerPoint Presentation</vt:lpstr>
      <vt:lpstr>PowerPoint Presentation</vt:lpstr>
    </vt:vector>
  </TitlesOfParts>
  <Manager/>
  <Company>Dramatic Graphic Art &amp; Design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Sunday PPT</dc:title>
  <dc:subject/>
  <dc:creator>Kerry</dc:creator>
  <cp:keywords/>
  <dc:description/>
  <cp:lastModifiedBy>Kerry Applin</cp:lastModifiedBy>
  <cp:revision>846</cp:revision>
  <cp:lastPrinted>2019-08-15T20:04:03Z</cp:lastPrinted>
  <dcterms:created xsi:type="dcterms:W3CDTF">2003-02-13T03:09:51Z</dcterms:created>
  <dcterms:modified xsi:type="dcterms:W3CDTF">2026-01-25T01:45:10Z</dcterms:modified>
  <cp:category/>
</cp:coreProperties>
</file>