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4"/>
  </p:notesMasterIdLst>
  <p:sldIdLst>
    <p:sldId id="2426" r:id="rId2"/>
    <p:sldId id="2933" r:id="rId3"/>
    <p:sldId id="267" r:id="rId4"/>
    <p:sldId id="268" r:id="rId5"/>
    <p:sldId id="270" r:id="rId6"/>
    <p:sldId id="269" r:id="rId7"/>
    <p:sldId id="271" r:id="rId8"/>
    <p:sldId id="272" r:id="rId9"/>
    <p:sldId id="273" r:id="rId10"/>
    <p:sldId id="278" r:id="rId11"/>
    <p:sldId id="275" r:id="rId12"/>
    <p:sldId id="276" r:id="rId13"/>
    <p:sldId id="277" r:id="rId14"/>
    <p:sldId id="2963" r:id="rId15"/>
    <p:sldId id="266" r:id="rId16"/>
    <p:sldId id="2965" r:id="rId17"/>
    <p:sldId id="2966" r:id="rId18"/>
    <p:sldId id="2967" r:id="rId19"/>
    <p:sldId id="2968" r:id="rId20"/>
    <p:sldId id="2969" r:id="rId21"/>
    <p:sldId id="2964" r:id="rId22"/>
    <p:sldId id="2908" r:id="rId2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668" autoAdjust="0"/>
    <p:restoredTop sz="86534" autoAdjust="0"/>
  </p:normalViewPr>
  <p:slideViewPr>
    <p:cSldViewPr>
      <p:cViewPr varScale="1">
        <p:scale>
          <a:sx n="107" d="100"/>
          <a:sy n="107" d="100"/>
        </p:scale>
        <p:origin x="2424" y="464"/>
      </p:cViewPr>
      <p:guideLst>
        <p:guide orient="horz" pos="2160"/>
        <p:guide pos="2880"/>
      </p:guideLst>
    </p:cSldViewPr>
  </p:slideViewPr>
  <p:outlineViewPr>
    <p:cViewPr>
      <p:scale>
        <a:sx n="33" d="100"/>
        <a:sy n="33" d="100"/>
      </p:scale>
      <p:origin x="0" y="-12416"/>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12389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5C7228-E7C8-690A-ED40-273DABBA594C}"/>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9B21BAB3-11ED-E53F-4DEF-92665446294E}"/>
              </a:ext>
            </a:extLst>
          </p:cNvPr>
          <p:cNvSpPr>
            <a:spLocks noGrp="1" noChangeArrowheads="1"/>
          </p:cNvSpPr>
          <p:nvPr>
            <p:ph type="sldNum" sz="quarter" idx="5"/>
          </p:nvPr>
        </p:nvSpPr>
        <p:spPr/>
        <p:txBody>
          <a:bodyPr/>
          <a:lstStyle/>
          <a:p>
            <a:pPr>
              <a:defRPr/>
            </a:pPr>
            <a:fld id="{4BBECCC8-6590-7544-82CE-09B32D6335C1}" type="slidenum">
              <a:rPr lang="en-US"/>
              <a:pPr>
                <a:defRPr/>
              </a:pPr>
              <a:t>2</a:t>
            </a:fld>
            <a:endParaRPr lang="en-US"/>
          </a:p>
        </p:txBody>
      </p:sp>
      <p:sp>
        <p:nvSpPr>
          <p:cNvPr id="4593666" name="Rectangle 2">
            <a:extLst>
              <a:ext uri="{FF2B5EF4-FFF2-40B4-BE49-F238E27FC236}">
                <a16:creationId xmlns:a16="http://schemas.microsoft.com/office/drawing/2014/main" id="{B149CAFA-1315-1527-D4C4-797337344C63}"/>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a:extLst>
              <a:ext uri="{FF2B5EF4-FFF2-40B4-BE49-F238E27FC236}">
                <a16:creationId xmlns:a16="http://schemas.microsoft.com/office/drawing/2014/main" id="{E05D2F9A-8E87-D7FA-FEBA-7D3A5DB6940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3026460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00B953-BCE6-C403-7AE7-B8E72A5913B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2FE02EF1-A4DF-3C59-C608-A8B8A2AFC0D0}"/>
              </a:ext>
            </a:extLst>
          </p:cNvPr>
          <p:cNvSpPr>
            <a:spLocks noGrp="1" noChangeArrowheads="1"/>
          </p:cNvSpPr>
          <p:nvPr>
            <p:ph type="sldNum" sz="quarter" idx="5"/>
          </p:nvPr>
        </p:nvSpPr>
        <p:spPr/>
        <p:txBody>
          <a:bodyPr/>
          <a:lstStyle/>
          <a:p>
            <a:pPr>
              <a:defRPr/>
            </a:pPr>
            <a:fld id="{4BBECCC8-6590-7544-82CE-09B32D6335C1}" type="slidenum">
              <a:rPr lang="en-US"/>
              <a:pPr>
                <a:defRPr/>
              </a:pPr>
              <a:t>14</a:t>
            </a:fld>
            <a:endParaRPr lang="en-US"/>
          </a:p>
        </p:txBody>
      </p:sp>
      <p:sp>
        <p:nvSpPr>
          <p:cNvPr id="4593666" name="Rectangle 2">
            <a:extLst>
              <a:ext uri="{FF2B5EF4-FFF2-40B4-BE49-F238E27FC236}">
                <a16:creationId xmlns:a16="http://schemas.microsoft.com/office/drawing/2014/main" id="{F9579102-B963-647D-ADE8-37DE975D300C}"/>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a:extLst>
              <a:ext uri="{FF2B5EF4-FFF2-40B4-BE49-F238E27FC236}">
                <a16:creationId xmlns:a16="http://schemas.microsoft.com/office/drawing/2014/main" id="{321DF4F9-51D9-2D12-4DC3-60B25FDF347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3286896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1EA202-1380-67C0-300B-699A9A4FDDFA}"/>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BFE47D6C-AB4F-BAA7-CBD5-D2788E09CEB3}"/>
              </a:ext>
            </a:extLst>
          </p:cNvPr>
          <p:cNvSpPr>
            <a:spLocks noGrp="1" noChangeArrowheads="1"/>
          </p:cNvSpPr>
          <p:nvPr>
            <p:ph type="sldNum" sz="quarter" idx="5"/>
          </p:nvPr>
        </p:nvSpPr>
        <p:spPr/>
        <p:txBody>
          <a:bodyPr/>
          <a:lstStyle/>
          <a:p>
            <a:pPr>
              <a:defRPr/>
            </a:pPr>
            <a:fld id="{4BBECCC8-6590-7544-82CE-09B32D6335C1}" type="slidenum">
              <a:rPr lang="en-US"/>
              <a:pPr>
                <a:defRPr/>
              </a:pPr>
              <a:t>21</a:t>
            </a:fld>
            <a:endParaRPr lang="en-US"/>
          </a:p>
        </p:txBody>
      </p:sp>
      <p:sp>
        <p:nvSpPr>
          <p:cNvPr id="4593666" name="Rectangle 2">
            <a:extLst>
              <a:ext uri="{FF2B5EF4-FFF2-40B4-BE49-F238E27FC236}">
                <a16:creationId xmlns:a16="http://schemas.microsoft.com/office/drawing/2014/main" id="{187C1F7B-7033-3CEF-FC58-AE8E854AB782}"/>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a:extLst>
              <a:ext uri="{FF2B5EF4-FFF2-40B4-BE49-F238E27FC236}">
                <a16:creationId xmlns:a16="http://schemas.microsoft.com/office/drawing/2014/main" id="{D76BEF83-19AA-D221-D766-A227A59C11A6}"/>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40850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D7E90-4D1A-9435-94CB-2C18A6D701A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04BD6A0-5674-9B4A-CF0F-F4355C5424F5}"/>
              </a:ext>
            </a:extLst>
          </p:cNvPr>
          <p:cNvSpPr>
            <a:spLocks noGrp="1" noChangeArrowheads="1"/>
          </p:cNvSpPr>
          <p:nvPr>
            <p:ph type="sldNum" sz="quarter" idx="5"/>
          </p:nvPr>
        </p:nvSpPr>
        <p:spPr/>
        <p:txBody>
          <a:bodyPr/>
          <a:lstStyle/>
          <a:p>
            <a:pPr>
              <a:defRPr/>
            </a:pPr>
            <a:fld id="{D42FB333-76AF-974A-B5F3-11DB03D2ABAE}" type="slidenum">
              <a:rPr lang="en-US"/>
              <a:pPr>
                <a:defRPr/>
              </a:pPr>
              <a:t>22</a:t>
            </a:fld>
            <a:endParaRPr lang="en-US"/>
          </a:p>
        </p:txBody>
      </p:sp>
      <p:sp>
        <p:nvSpPr>
          <p:cNvPr id="4594690" name="Rectangle 2">
            <a:extLst>
              <a:ext uri="{FF2B5EF4-FFF2-40B4-BE49-F238E27FC236}">
                <a16:creationId xmlns:a16="http://schemas.microsoft.com/office/drawing/2014/main" id="{7D0919CF-3C64-5276-04CD-544781A5357E}"/>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a:extLst>
              <a:ext uri="{FF2B5EF4-FFF2-40B4-BE49-F238E27FC236}">
                <a16:creationId xmlns:a16="http://schemas.microsoft.com/office/drawing/2014/main" id="{A1D83BE7-B732-F500-AB37-7544DBC4739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75587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1A16A0-114D-879A-9383-7B1986A5AAB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1076507597"/>
      </p:ext>
    </p:extLst>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a:extLst>
              <a:ext uri="{FF2B5EF4-FFF2-40B4-BE49-F238E27FC236}">
                <a16:creationId xmlns:a16="http://schemas.microsoft.com/office/drawing/2014/main" id="{F41F0D27-DE2A-58AC-BC4B-BCCB1973504F}"/>
              </a:ext>
            </a:extLst>
          </p:cNvPr>
          <p:cNvSpPr>
            <a:spLocks noGrp="1" noChangeArrowheads="1"/>
          </p:cNvSpPr>
          <p:nvPr>
            <p:ph type="title"/>
          </p:nvPr>
        </p:nvSpPr>
        <p:spPr>
          <a:xfrm>
            <a:off x="539750" y="2667000"/>
            <a:ext cx="8134350" cy="1143000"/>
          </a:xfrm>
        </p:spPr>
        <p:txBody>
          <a:bodyPr/>
          <a:lstStyle/>
          <a:p>
            <a:r>
              <a:rPr lang="en-CA" altLang="en-US" sz="3600"/>
              <a:t>Now my debt is paid, it is paid in full</a:t>
            </a:r>
            <a:br>
              <a:rPr lang="en-CA" altLang="en-US" sz="3600"/>
            </a:br>
            <a:r>
              <a:rPr lang="en-CA" altLang="en-US" sz="3600"/>
              <a:t>by the precious blood </a:t>
            </a:r>
            <a:br>
              <a:rPr lang="en-CA" altLang="en-US" sz="3600"/>
            </a:br>
            <a:r>
              <a:rPr lang="en-CA" altLang="en-US" sz="3600"/>
              <a:t>that my Jesus spilled.</a:t>
            </a:r>
            <a:br>
              <a:rPr lang="en-CA" altLang="en-US" sz="3600"/>
            </a:br>
            <a:r>
              <a:rPr lang="en-CA" altLang="en-US" sz="3600"/>
              <a:t>Now the curse of sin has no hold on me.</a:t>
            </a:r>
            <a:br>
              <a:rPr lang="en-CA" altLang="en-US" sz="3600"/>
            </a:br>
            <a:r>
              <a:rPr lang="en-CA" altLang="en-US" sz="3600"/>
              <a:t>Whom the Son sets free, oh, is free indeed</a:t>
            </a:r>
            <a:endParaRPr lang="en-US" altLang="en-US" sz="360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a:extLst>
              <a:ext uri="{FF2B5EF4-FFF2-40B4-BE49-F238E27FC236}">
                <a16:creationId xmlns:a16="http://schemas.microsoft.com/office/drawing/2014/main" id="{5B0CF2FD-41C0-2942-2736-D071B1FE2BC4}"/>
              </a:ext>
            </a:extLst>
          </p:cNvPr>
          <p:cNvSpPr>
            <a:spLocks noGrp="1" noChangeArrowheads="1"/>
          </p:cNvSpPr>
          <p:nvPr>
            <p:ph type="title"/>
          </p:nvPr>
        </p:nvSpPr>
        <p:spPr>
          <a:xfrm>
            <a:off x="685800" y="2667000"/>
            <a:ext cx="7772400" cy="1143000"/>
          </a:xfrm>
        </p:spPr>
        <p:txBody>
          <a:bodyPr/>
          <a:lstStyle/>
          <a:p>
            <a:r>
              <a:rPr lang="en-CA" altLang="en-US" sz="3600"/>
              <a:t>Oh that rugged cross, my salvation</a:t>
            </a:r>
            <a:br>
              <a:rPr lang="en-CA" altLang="en-US" sz="3600"/>
            </a:br>
            <a:r>
              <a:rPr lang="en-CA" altLang="en-US" sz="3600"/>
              <a:t>where your love poured out over me</a:t>
            </a:r>
            <a:br>
              <a:rPr lang="en-CA" altLang="en-US" sz="3600"/>
            </a:br>
            <a:r>
              <a:rPr lang="en-CA" altLang="en-US" sz="3600"/>
              <a:t>Now my soul cries out “Hallelujah! </a:t>
            </a:r>
            <a:br>
              <a:rPr lang="en-CA" altLang="en-US" sz="3600"/>
            </a:br>
            <a:r>
              <a:rPr lang="en-CA" altLang="en-US" sz="3600"/>
              <a:t>Praise and honour unto Thee!”</a:t>
            </a:r>
            <a:endParaRPr lang="en-US" altLang="en-US" sz="360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a:extLst>
              <a:ext uri="{FF2B5EF4-FFF2-40B4-BE49-F238E27FC236}">
                <a16:creationId xmlns:a16="http://schemas.microsoft.com/office/drawing/2014/main" id="{EF4F8F55-2C5B-6E95-DCA8-F873D6156A15}"/>
              </a:ext>
            </a:extLst>
          </p:cNvPr>
          <p:cNvSpPr>
            <a:spLocks noGrp="1" noChangeArrowheads="1"/>
          </p:cNvSpPr>
          <p:nvPr>
            <p:ph type="title"/>
          </p:nvPr>
        </p:nvSpPr>
        <p:spPr>
          <a:xfrm>
            <a:off x="685800" y="2667000"/>
            <a:ext cx="7772400" cy="1143000"/>
          </a:xfrm>
        </p:spPr>
        <p:txBody>
          <a:bodyPr/>
          <a:lstStyle/>
          <a:p>
            <a:r>
              <a:rPr lang="en-CA" altLang="en-US" sz="3600"/>
              <a:t>See, the stone is rolled away.</a:t>
            </a:r>
            <a:br>
              <a:rPr lang="en-CA" altLang="en-US" sz="3600"/>
            </a:br>
            <a:r>
              <a:rPr lang="en-CA" altLang="en-US" sz="3600"/>
              <a:t>Behold the empty tomb.</a:t>
            </a:r>
            <a:br>
              <a:rPr lang="en-CA" altLang="en-US" sz="3600"/>
            </a:br>
            <a:r>
              <a:rPr lang="en-CA" altLang="en-US" sz="3600"/>
              <a:t>Hallelujah! God be praised!</a:t>
            </a:r>
            <a:br>
              <a:rPr lang="en-CA" altLang="en-US" sz="3600"/>
            </a:br>
            <a:r>
              <a:rPr lang="en-CA" altLang="en-US" sz="3600"/>
              <a:t>He’s risen from the grave.</a:t>
            </a:r>
            <a:endParaRPr lang="en-US" altLang="en-US" sz="360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a:extLst>
              <a:ext uri="{FF2B5EF4-FFF2-40B4-BE49-F238E27FC236}">
                <a16:creationId xmlns:a16="http://schemas.microsoft.com/office/drawing/2014/main" id="{7184A866-5A04-75B1-0E5D-A42736A89873}"/>
              </a:ext>
            </a:extLst>
          </p:cNvPr>
          <p:cNvSpPr>
            <a:spLocks noGrp="1" noChangeArrowheads="1"/>
          </p:cNvSpPr>
          <p:nvPr>
            <p:ph type="title"/>
          </p:nvPr>
        </p:nvSpPr>
        <p:spPr>
          <a:xfrm>
            <a:off x="685800" y="2667000"/>
            <a:ext cx="7772400" cy="1143000"/>
          </a:xfrm>
        </p:spPr>
        <p:txBody>
          <a:bodyPr/>
          <a:lstStyle/>
          <a:p>
            <a:r>
              <a:rPr lang="en-CA" altLang="en-US" sz="3600"/>
              <a:t>Oh that rugged cross, my salvation</a:t>
            </a:r>
            <a:br>
              <a:rPr lang="en-CA" altLang="en-US" sz="3600"/>
            </a:br>
            <a:r>
              <a:rPr lang="en-CA" altLang="en-US" sz="3600"/>
              <a:t>where your love poured out over me</a:t>
            </a:r>
            <a:br>
              <a:rPr lang="en-CA" altLang="en-US" sz="3600"/>
            </a:br>
            <a:r>
              <a:rPr lang="en-CA" altLang="en-US" sz="3600"/>
              <a:t>Now my soul cries out “Hallelujah! </a:t>
            </a:r>
            <a:br>
              <a:rPr lang="en-CA" altLang="en-US" sz="3600"/>
            </a:br>
            <a:r>
              <a:rPr lang="en-CA" altLang="en-US" sz="3600"/>
              <a:t>Praise and honour unto Thee!</a:t>
            </a:r>
            <a:br>
              <a:rPr lang="en-CA" altLang="en-US" sz="3600"/>
            </a:br>
            <a:r>
              <a:rPr lang="en-CA" altLang="en-US" sz="3600"/>
              <a:t>Praise and honour unto Thee!”</a:t>
            </a:r>
            <a:endParaRPr lang="en-US" altLang="en-US" sz="360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077ADC-8B27-45D7-68E8-0AE35A2F49C9}"/>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63FB6AD4-C711-2FD9-0AA2-1C0BBFE1D5A5}"/>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31AF783F-7D0E-3365-4C73-2649EE02F8BF}"/>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4256838432"/>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E195619A-DC88-09EB-5641-3DC6FDE89421}"/>
              </a:ext>
            </a:extLst>
          </p:cNvPr>
          <p:cNvSpPr>
            <a:spLocks noGrp="1" noChangeArrowheads="1"/>
          </p:cNvSpPr>
          <p:nvPr>
            <p:ph type="ctrTitle"/>
          </p:nvPr>
        </p:nvSpPr>
        <p:spPr>
          <a:xfrm>
            <a:off x="685800" y="2971800"/>
            <a:ext cx="7772400" cy="1143000"/>
          </a:xfrm>
        </p:spPr>
        <p:txBody>
          <a:bodyPr anchor="ctr"/>
          <a:lstStyle/>
          <a:p>
            <a:br>
              <a:rPr lang="en-US" altLang="en-US" b="1"/>
            </a:br>
            <a:r>
              <a:rPr lang="en-US" altLang="en-US" b="1"/>
              <a:t>When It’s All Been Said And Done</a:t>
            </a:r>
            <a:br>
              <a:rPr lang="en-US" altLang="en-US" sz="6600"/>
            </a:br>
            <a:br>
              <a:rPr lang="en-US" altLang="en-US" sz="4800" b="1"/>
            </a:br>
            <a:br>
              <a:rPr lang="en-US" altLang="en-US" sz="4800" b="1"/>
            </a:br>
            <a:br>
              <a:rPr lang="en-US" altLang="en-US" sz="3200" b="1">
                <a:solidFill>
                  <a:srgbClr val="330099"/>
                </a:solidFill>
                <a:latin typeface="Courier New" panose="02070309020205020404" pitchFamily="49" charset="0"/>
              </a:rPr>
            </a:br>
            <a:r>
              <a:rPr lang="en-US" altLang="en-US" sz="2400"/>
              <a:t>Shoreacres Bible Chapel Copyright #2216-080-734021</a:t>
            </a: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1F20A0FA-771D-787F-5515-35A3923DEAFC}"/>
              </a:ext>
            </a:extLst>
          </p:cNvPr>
          <p:cNvSpPr>
            <a:spLocks noGrp="1" noChangeArrowheads="1"/>
          </p:cNvSpPr>
          <p:nvPr>
            <p:ph type="ctrTitle"/>
          </p:nvPr>
        </p:nvSpPr>
        <p:spPr>
          <a:xfrm>
            <a:off x="228600" y="2492375"/>
            <a:ext cx="8686800" cy="1143000"/>
          </a:xfrm>
        </p:spPr>
        <p:txBody>
          <a:bodyPr anchor="ctr"/>
          <a:lstStyle/>
          <a:p>
            <a:pPr>
              <a:lnSpc>
                <a:spcPct val="140000"/>
              </a:lnSpc>
            </a:pPr>
            <a:r>
              <a:rPr lang="en-CA" altLang="en-US" sz="3600"/>
              <a:t>When it's all been said and done</a:t>
            </a:r>
            <a:br>
              <a:rPr lang="en-CA" altLang="en-US" sz="3600"/>
            </a:br>
            <a:r>
              <a:rPr lang="en-CA" altLang="en-US" sz="3600"/>
              <a:t>There is just one thing that matters</a:t>
            </a:r>
            <a:br>
              <a:rPr lang="en-CA" altLang="en-US" sz="3600"/>
            </a:br>
            <a:r>
              <a:rPr lang="en-CA" altLang="en-US" sz="3600"/>
              <a:t>Did I do my best to live for truth?</a:t>
            </a:r>
            <a:br>
              <a:rPr lang="en-CA" altLang="en-US" sz="3600"/>
            </a:br>
            <a:r>
              <a:rPr lang="en-CA" altLang="en-US" sz="3600"/>
              <a:t>Did I live my life for you?</a:t>
            </a:r>
            <a:endParaRPr lang="en-US" altLang="en-US" sz="360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2F105AE2-7ADC-8553-023E-9B17F37AF2D6}"/>
              </a:ext>
            </a:extLst>
          </p:cNvPr>
          <p:cNvSpPr>
            <a:spLocks noGrp="1" noChangeArrowheads="1"/>
          </p:cNvSpPr>
          <p:nvPr>
            <p:ph type="title"/>
          </p:nvPr>
        </p:nvSpPr>
        <p:spPr>
          <a:xfrm>
            <a:off x="457200" y="2743200"/>
            <a:ext cx="8305800" cy="1143000"/>
          </a:xfrm>
        </p:spPr>
        <p:txBody>
          <a:bodyPr/>
          <a:lstStyle/>
          <a:p>
            <a:pPr>
              <a:lnSpc>
                <a:spcPct val="140000"/>
              </a:lnSpc>
            </a:pPr>
            <a:r>
              <a:rPr lang="en-CA" altLang="en-US" sz="3600"/>
              <a:t>When it's all been said and done</a:t>
            </a:r>
            <a:br>
              <a:rPr lang="en-CA" altLang="en-US" sz="3600"/>
            </a:br>
            <a:r>
              <a:rPr lang="en-CA" altLang="en-US" sz="3600"/>
              <a:t>All my treasures will mean nothing</a:t>
            </a:r>
            <a:br>
              <a:rPr lang="en-CA" altLang="en-US" sz="3600"/>
            </a:br>
            <a:r>
              <a:rPr lang="en-CA" altLang="en-US" sz="3600"/>
              <a:t>Only what I’ve done</a:t>
            </a:r>
            <a:br>
              <a:rPr lang="en-CA" altLang="en-US" sz="3600"/>
            </a:br>
            <a:r>
              <a:rPr lang="en-CA" altLang="en-US" sz="3600"/>
              <a:t>For love's rewards</a:t>
            </a:r>
            <a:br>
              <a:rPr lang="en-CA" altLang="en-US" sz="3600"/>
            </a:br>
            <a:r>
              <a:rPr lang="en-CA" altLang="en-US" sz="3600"/>
              <a:t>Will stand the test of time</a:t>
            </a:r>
            <a:endParaRPr lang="en-US" altLang="en-US" sz="360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B0D66359-F4FF-526A-2EDA-FB787E36FBD4}"/>
              </a:ext>
            </a:extLst>
          </p:cNvPr>
          <p:cNvSpPr>
            <a:spLocks noGrp="1" noChangeArrowheads="1"/>
          </p:cNvSpPr>
          <p:nvPr>
            <p:ph type="title"/>
          </p:nvPr>
        </p:nvSpPr>
        <p:spPr>
          <a:xfrm>
            <a:off x="381000" y="2743200"/>
            <a:ext cx="8305800" cy="1143000"/>
          </a:xfrm>
        </p:spPr>
        <p:txBody>
          <a:bodyPr/>
          <a:lstStyle/>
          <a:p>
            <a:pPr>
              <a:lnSpc>
                <a:spcPct val="140000"/>
              </a:lnSpc>
            </a:pPr>
            <a:r>
              <a:rPr lang="en-CA" altLang="en-US" sz="3600"/>
              <a:t>Lord, your mercy is so great</a:t>
            </a:r>
            <a:br>
              <a:rPr lang="en-CA" altLang="en-US" sz="3600"/>
            </a:br>
            <a:r>
              <a:rPr lang="en-CA" altLang="en-US" sz="3600"/>
              <a:t>That you look beyond our weakness</a:t>
            </a:r>
            <a:br>
              <a:rPr lang="en-CA" altLang="en-US" sz="3600"/>
            </a:br>
            <a:r>
              <a:rPr lang="en-CA" altLang="en-US" sz="3600"/>
              <a:t>That you found purest gold in miry clay</a:t>
            </a:r>
            <a:br>
              <a:rPr lang="en-CA" altLang="en-US" sz="3600"/>
            </a:br>
            <a:r>
              <a:rPr lang="en-CA" altLang="en-US" sz="3600"/>
              <a:t>Making sinners into saints</a:t>
            </a:r>
            <a:endParaRPr lang="en-US" altLang="en-US" sz="360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B2B3BF85-9D45-D846-91D8-79102CB75115}"/>
              </a:ext>
            </a:extLst>
          </p:cNvPr>
          <p:cNvSpPr>
            <a:spLocks noGrp="1" noChangeArrowheads="1"/>
          </p:cNvSpPr>
          <p:nvPr>
            <p:ph type="title"/>
          </p:nvPr>
        </p:nvSpPr>
        <p:spPr>
          <a:xfrm>
            <a:off x="533400" y="2743200"/>
            <a:ext cx="8077200" cy="1143000"/>
          </a:xfrm>
        </p:spPr>
        <p:txBody>
          <a:bodyPr/>
          <a:lstStyle/>
          <a:p>
            <a:pPr>
              <a:lnSpc>
                <a:spcPct val="140000"/>
              </a:lnSpc>
            </a:pPr>
            <a:r>
              <a:rPr lang="en-CA" altLang="en-US" sz="3600"/>
              <a:t>I will always sing your praise</a:t>
            </a:r>
            <a:br>
              <a:rPr lang="en-CA" altLang="en-US" sz="3600"/>
            </a:br>
            <a:r>
              <a:rPr lang="en-CA" altLang="en-US" sz="3600"/>
              <a:t>Here on earth and ever after</a:t>
            </a:r>
            <a:br>
              <a:rPr lang="en-CA" altLang="en-US" sz="3600"/>
            </a:br>
            <a:r>
              <a:rPr lang="en-CA" altLang="en-US" sz="3600"/>
              <a:t>For you’ve shown me heaven’s</a:t>
            </a:r>
            <a:br>
              <a:rPr lang="en-CA" altLang="en-US" sz="3600"/>
            </a:br>
            <a:r>
              <a:rPr lang="en-CA" altLang="en-US" sz="3600"/>
              <a:t> my true home</a:t>
            </a:r>
            <a:br>
              <a:rPr lang="en-CA" altLang="en-US" sz="3600"/>
            </a:br>
            <a:r>
              <a:rPr lang="en-CA" altLang="en-US" sz="3600"/>
              <a:t>When it's all been said and done</a:t>
            </a:r>
            <a:br>
              <a:rPr lang="en-CA" altLang="en-US" sz="3600"/>
            </a:br>
            <a:r>
              <a:rPr lang="en-CA" altLang="en-US" sz="3600"/>
              <a:t>You're my life when life is gone.</a:t>
            </a:r>
            <a:endParaRPr lang="en-US" altLang="en-US" sz="360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445826-BB3D-EE4F-56CB-29BAF6D5EFA7}"/>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761B4C47-F584-FE09-F61E-8935E782F1C0}"/>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E312B0F6-3EE1-A7C8-A77F-0A0726B22438}"/>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279732737"/>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06F0E87F-5354-A160-6776-60947E68B64D}"/>
              </a:ext>
            </a:extLst>
          </p:cNvPr>
          <p:cNvSpPr>
            <a:spLocks noGrp="1" noChangeArrowheads="1"/>
          </p:cNvSpPr>
          <p:nvPr>
            <p:ph type="ctrTitle"/>
          </p:nvPr>
        </p:nvSpPr>
        <p:spPr>
          <a:xfrm>
            <a:off x="228600" y="2492375"/>
            <a:ext cx="8686800" cy="1143000"/>
          </a:xfrm>
        </p:spPr>
        <p:txBody>
          <a:bodyPr anchor="ctr"/>
          <a:lstStyle/>
          <a:p>
            <a:pPr>
              <a:lnSpc>
                <a:spcPct val="140000"/>
              </a:lnSpc>
            </a:pPr>
            <a:r>
              <a:rPr lang="en-CA" altLang="en-US" sz="3600"/>
              <a:t>When it's all been said and done</a:t>
            </a:r>
            <a:br>
              <a:rPr lang="en-CA" altLang="en-US" sz="3600"/>
            </a:br>
            <a:r>
              <a:rPr lang="en-CA" altLang="en-US" sz="3600"/>
              <a:t>There is just one thing that matters</a:t>
            </a:r>
            <a:br>
              <a:rPr lang="en-CA" altLang="en-US" sz="3600"/>
            </a:br>
            <a:r>
              <a:rPr lang="en-CA" altLang="en-US" sz="3600"/>
              <a:t>Did I do my best to live for truth?</a:t>
            </a:r>
            <a:br>
              <a:rPr lang="en-CA" altLang="en-US" sz="3600"/>
            </a:br>
            <a:r>
              <a:rPr lang="en-CA" altLang="en-US" sz="3600"/>
              <a:t>Did I live my life for you?</a:t>
            </a:r>
            <a:br>
              <a:rPr lang="en-CA" altLang="en-US" sz="3600"/>
            </a:br>
            <a:r>
              <a:rPr lang="en-CA" altLang="en-US" sz="3600"/>
              <a:t>Lord I live my life for you.</a:t>
            </a:r>
            <a:endParaRPr lang="en-US" altLang="en-US" sz="360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69AA8D-E307-981E-1014-2BDABE11C63F}"/>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8C954463-74AE-8A89-C1A6-56096652B1F1}"/>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7F0447F8-4821-D11D-B567-BB04985F1188}"/>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017729668"/>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E840B-057A-EB1B-824B-63988FF7B804}"/>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9285501D-0932-5C00-F7F5-0B6FAD681C5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2287279652"/>
      </p:ext>
    </p:extLst>
  </p:cSld>
  <p:clrMapOvr>
    <a:masterClrMapping/>
  </p:clrMapOvr>
  <p:transition advClick="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a:extLst>
              <a:ext uri="{FF2B5EF4-FFF2-40B4-BE49-F238E27FC236}">
                <a16:creationId xmlns:a16="http://schemas.microsoft.com/office/drawing/2014/main" id="{5326444E-08A5-97A5-5E87-83654FD98D41}"/>
              </a:ext>
            </a:extLst>
          </p:cNvPr>
          <p:cNvSpPr>
            <a:spLocks noGrp="1" noChangeArrowheads="1"/>
          </p:cNvSpPr>
          <p:nvPr>
            <p:ph type="ctrTitle"/>
          </p:nvPr>
        </p:nvSpPr>
        <p:spPr>
          <a:xfrm>
            <a:off x="685800" y="2895600"/>
            <a:ext cx="7772400" cy="1143000"/>
          </a:xfrm>
        </p:spPr>
        <p:txBody>
          <a:bodyPr/>
          <a:lstStyle/>
          <a:p>
            <a:r>
              <a:rPr lang="en-US" altLang="en-US" sz="4800" b="1">
                <a:latin typeface="Times New Roman" panose="02020603050405020304" pitchFamily="18" charset="0"/>
              </a:rPr>
              <a:t>Man of Sorrows</a:t>
            </a:r>
            <a:br>
              <a:rPr lang="en-US" altLang="en-US" sz="6000"/>
            </a:br>
            <a:br>
              <a:rPr lang="en-US" altLang="en-US" sz="6000"/>
            </a:br>
            <a:endParaRPr lang="en-US" altLang="en-US" sz="6000"/>
          </a:p>
        </p:txBody>
      </p:sp>
      <p:sp>
        <p:nvSpPr>
          <p:cNvPr id="14338" name="Rectangle 3">
            <a:extLst>
              <a:ext uri="{FF2B5EF4-FFF2-40B4-BE49-F238E27FC236}">
                <a16:creationId xmlns:a16="http://schemas.microsoft.com/office/drawing/2014/main" id="{961B094B-BB2B-882D-A9B5-E3FBFE1C2191}"/>
              </a:ext>
            </a:extLst>
          </p:cNvPr>
          <p:cNvSpPr>
            <a:spLocks noGrp="1" noChangeArrowheads="1"/>
          </p:cNvSpPr>
          <p:nvPr>
            <p:ph type="subTitle" idx="1"/>
          </p:nvPr>
        </p:nvSpPr>
        <p:spPr>
          <a:xfrm>
            <a:off x="1371600" y="49530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C1D321E4-A9A4-46E9-9652-249837AE32E8}"/>
              </a:ext>
            </a:extLst>
          </p:cNvPr>
          <p:cNvSpPr>
            <a:spLocks noGrp="1" noChangeArrowheads="1"/>
          </p:cNvSpPr>
          <p:nvPr>
            <p:ph type="title"/>
          </p:nvPr>
        </p:nvSpPr>
        <p:spPr>
          <a:xfrm>
            <a:off x="685800" y="2667000"/>
            <a:ext cx="7772400" cy="1143000"/>
          </a:xfrm>
        </p:spPr>
        <p:txBody>
          <a:bodyPr/>
          <a:lstStyle/>
          <a:p>
            <a:r>
              <a:rPr lang="en-US" altLang="en-US" sz="3600"/>
              <a:t>Man of Sorrows! Lamb of God,</a:t>
            </a:r>
            <a:br>
              <a:rPr lang="en-US" altLang="en-US" sz="3600"/>
            </a:br>
            <a:r>
              <a:rPr lang="en-US" altLang="en-US" sz="3600"/>
              <a:t>by His own betrayed</a:t>
            </a:r>
            <a:br>
              <a:rPr lang="en-US" altLang="en-US" sz="3600"/>
            </a:br>
            <a:r>
              <a:rPr lang="en-US" altLang="en-US" sz="3600"/>
              <a:t>the sin of man and wrath of God</a:t>
            </a:r>
            <a:br>
              <a:rPr lang="en-US" altLang="en-US" sz="3600"/>
            </a:br>
            <a:r>
              <a:rPr lang="en-US" altLang="en-US" sz="3600"/>
              <a:t>has been on Jesus laid</a:t>
            </a: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47527EC8-E01C-CB64-A7A7-4904B49A832D}"/>
              </a:ext>
            </a:extLst>
          </p:cNvPr>
          <p:cNvSpPr>
            <a:spLocks noGrp="1" noChangeArrowheads="1"/>
          </p:cNvSpPr>
          <p:nvPr>
            <p:ph type="title"/>
          </p:nvPr>
        </p:nvSpPr>
        <p:spPr>
          <a:xfrm>
            <a:off x="685800" y="2667000"/>
            <a:ext cx="7772400" cy="1143000"/>
          </a:xfrm>
        </p:spPr>
        <p:txBody>
          <a:bodyPr/>
          <a:lstStyle/>
          <a:p>
            <a:r>
              <a:rPr lang="en-CA" altLang="en-US" sz="3600"/>
              <a:t>Silent as He stood accused</a:t>
            </a:r>
            <a:br>
              <a:rPr lang="en-CA" altLang="en-US" sz="3600"/>
            </a:br>
            <a:r>
              <a:rPr lang="en-CA" altLang="en-US" sz="3600"/>
              <a:t>beaten mocked and scorned</a:t>
            </a:r>
            <a:br>
              <a:rPr lang="en-CA" altLang="en-US" sz="3600"/>
            </a:br>
            <a:r>
              <a:rPr lang="en-CA" altLang="en-US" sz="3600"/>
              <a:t>Bowing to the Father’s will</a:t>
            </a:r>
            <a:br>
              <a:rPr lang="en-CA" altLang="en-US" sz="3600"/>
            </a:br>
            <a:r>
              <a:rPr lang="en-CA" altLang="en-US" sz="3600"/>
              <a:t>He took a crown of thorns</a:t>
            </a:r>
            <a:br>
              <a:rPr lang="en-CA" altLang="en-US" sz="3600"/>
            </a:br>
            <a:endParaRPr lang="en-US" altLang="en-US" sz="360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8B2F3902-4A59-C153-8E3E-555BB131ECE4}"/>
              </a:ext>
            </a:extLst>
          </p:cNvPr>
          <p:cNvSpPr>
            <a:spLocks noGrp="1" noChangeArrowheads="1"/>
          </p:cNvSpPr>
          <p:nvPr>
            <p:ph type="title"/>
          </p:nvPr>
        </p:nvSpPr>
        <p:spPr>
          <a:xfrm>
            <a:off x="685800" y="2667000"/>
            <a:ext cx="7772400" cy="1143000"/>
          </a:xfrm>
        </p:spPr>
        <p:txBody>
          <a:bodyPr/>
          <a:lstStyle/>
          <a:p>
            <a:r>
              <a:rPr lang="en-US" altLang="en-US" sz="3600"/>
              <a:t>Oh, that rugged cross my salvation</a:t>
            </a:r>
            <a:br>
              <a:rPr lang="en-US" altLang="en-US" sz="3600"/>
            </a:br>
            <a:r>
              <a:rPr lang="en-US" altLang="en-US" sz="3600"/>
              <a:t>where Your love poured out over me</a:t>
            </a:r>
            <a:br>
              <a:rPr lang="en-US" altLang="en-US" sz="3600"/>
            </a:br>
            <a:r>
              <a:rPr lang="en-US" altLang="en-US" sz="3600"/>
              <a:t>Now my soul cries out “Hallelujah!</a:t>
            </a:r>
            <a:br>
              <a:rPr lang="en-US" altLang="en-US" sz="3600"/>
            </a:br>
            <a:r>
              <a:rPr lang="en-US" altLang="en-US" sz="3600"/>
              <a:t>Praise and honour unto Thee!”</a:t>
            </a:r>
            <a:br>
              <a:rPr lang="en-US" altLang="en-US" sz="3600"/>
            </a:br>
            <a:endParaRPr lang="en-US" altLang="en-US" sz="360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a:extLst>
              <a:ext uri="{FF2B5EF4-FFF2-40B4-BE49-F238E27FC236}">
                <a16:creationId xmlns:a16="http://schemas.microsoft.com/office/drawing/2014/main" id="{AF4130CE-D1EE-9A52-4126-28526DD0C56C}"/>
              </a:ext>
            </a:extLst>
          </p:cNvPr>
          <p:cNvSpPr>
            <a:spLocks noGrp="1" noChangeArrowheads="1"/>
          </p:cNvSpPr>
          <p:nvPr>
            <p:ph type="title"/>
          </p:nvPr>
        </p:nvSpPr>
        <p:spPr>
          <a:xfrm>
            <a:off x="685800" y="2667000"/>
            <a:ext cx="7772400" cy="1143000"/>
          </a:xfrm>
        </p:spPr>
        <p:txBody>
          <a:bodyPr/>
          <a:lstStyle/>
          <a:p>
            <a:r>
              <a:rPr lang="en-CA" altLang="en-US" sz="3600"/>
              <a:t>Sent of heaven, God’s own Son,</a:t>
            </a:r>
            <a:br>
              <a:rPr lang="en-CA" altLang="en-US" sz="3600"/>
            </a:br>
            <a:r>
              <a:rPr lang="en-CA" altLang="en-US" sz="3600"/>
              <a:t>to purchase and redeem</a:t>
            </a:r>
            <a:br>
              <a:rPr lang="en-CA" altLang="en-US" sz="3600"/>
            </a:br>
            <a:r>
              <a:rPr lang="en-CA" altLang="en-US" sz="3600"/>
              <a:t>and reconcile the very one who nailed Him to that tree</a:t>
            </a:r>
            <a:endParaRPr lang="en-US" altLang="en-US" sz="360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a:extLst>
              <a:ext uri="{FF2B5EF4-FFF2-40B4-BE49-F238E27FC236}">
                <a16:creationId xmlns:a16="http://schemas.microsoft.com/office/drawing/2014/main" id="{A29560FF-F437-903A-D5CD-409310BE65D6}"/>
              </a:ext>
            </a:extLst>
          </p:cNvPr>
          <p:cNvSpPr>
            <a:spLocks noGrp="1" noChangeArrowheads="1"/>
          </p:cNvSpPr>
          <p:nvPr>
            <p:ph type="title"/>
          </p:nvPr>
        </p:nvSpPr>
        <p:spPr>
          <a:xfrm>
            <a:off x="685800" y="2667000"/>
            <a:ext cx="7772400" cy="1143000"/>
          </a:xfrm>
        </p:spPr>
        <p:txBody>
          <a:bodyPr/>
          <a:lstStyle/>
          <a:p>
            <a:r>
              <a:rPr lang="en-CA" altLang="en-US" sz="3600"/>
              <a:t>Oh that rugged cross, my salvation</a:t>
            </a:r>
            <a:br>
              <a:rPr lang="en-CA" altLang="en-US" sz="3600"/>
            </a:br>
            <a:r>
              <a:rPr lang="en-CA" altLang="en-US" sz="3600"/>
              <a:t>where your love poured out over me</a:t>
            </a:r>
            <a:br>
              <a:rPr lang="en-CA" altLang="en-US" sz="3600"/>
            </a:br>
            <a:r>
              <a:rPr lang="en-CA" altLang="en-US" sz="3600"/>
              <a:t>Now my soul cries out “Hallelujah! </a:t>
            </a:r>
            <a:br>
              <a:rPr lang="en-CA" altLang="en-US" sz="3600"/>
            </a:br>
            <a:r>
              <a:rPr lang="en-CA" altLang="en-US" sz="3600"/>
              <a:t>Praise and honour unto Thee!”</a:t>
            </a:r>
            <a:endParaRPr lang="en-US" altLang="en-US" sz="360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a:extLst>
              <a:ext uri="{FF2B5EF4-FFF2-40B4-BE49-F238E27FC236}">
                <a16:creationId xmlns:a16="http://schemas.microsoft.com/office/drawing/2014/main" id="{DA4A1FCA-BDC7-6494-635F-7732C788DD61}"/>
              </a:ext>
            </a:extLst>
          </p:cNvPr>
          <p:cNvSpPr>
            <a:spLocks noGrp="1" noChangeArrowheads="1"/>
          </p:cNvSpPr>
          <p:nvPr>
            <p:ph type="title"/>
          </p:nvPr>
        </p:nvSpPr>
        <p:spPr>
          <a:xfrm>
            <a:off x="539750" y="2667000"/>
            <a:ext cx="8134350" cy="1143000"/>
          </a:xfrm>
        </p:spPr>
        <p:txBody>
          <a:bodyPr/>
          <a:lstStyle/>
          <a:p>
            <a:r>
              <a:rPr lang="en-CA" altLang="en-US" sz="3600"/>
              <a:t>Now my debt is paid, it is paid in full</a:t>
            </a:r>
            <a:br>
              <a:rPr lang="en-CA" altLang="en-US" sz="3600"/>
            </a:br>
            <a:r>
              <a:rPr lang="en-CA" altLang="en-US" sz="3600"/>
              <a:t>by the precious blood </a:t>
            </a:r>
            <a:br>
              <a:rPr lang="en-CA" altLang="en-US" sz="3600"/>
            </a:br>
            <a:r>
              <a:rPr lang="en-CA" altLang="en-US" sz="3600"/>
              <a:t>that my Jesus spilled.</a:t>
            </a:r>
            <a:br>
              <a:rPr lang="en-CA" altLang="en-US" sz="3600"/>
            </a:br>
            <a:r>
              <a:rPr lang="en-CA" altLang="en-US" sz="3600"/>
              <a:t>Now the curse of sin has no hold on me.</a:t>
            </a:r>
            <a:br>
              <a:rPr lang="en-CA" altLang="en-US" sz="3600"/>
            </a:br>
            <a:r>
              <a:rPr lang="en-CA" altLang="en-US" sz="3600"/>
              <a:t>Whom the Son sets free, oh, is free indeed</a:t>
            </a:r>
            <a:endParaRPr lang="en-US" altLang="en-US" sz="3600"/>
          </a:p>
        </p:txBody>
      </p:sp>
    </p:spTree>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42463</TotalTime>
  <Words>541</Words>
  <Application>Microsoft Macintosh PowerPoint</Application>
  <PresentationFormat>On-screen Show (4:3)</PresentationFormat>
  <Paragraphs>23</Paragraphs>
  <Slides>22</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Courier New</vt:lpstr>
      <vt:lpstr>Times</vt:lpstr>
      <vt:lpstr>Times New Roman</vt:lpstr>
      <vt:lpstr>Blank Presentation</vt:lpstr>
      <vt:lpstr>PowerPoint Presentation</vt:lpstr>
      <vt:lpstr>PowerPoint Presentation</vt:lpstr>
      <vt:lpstr>Man of Sorrows  </vt:lpstr>
      <vt:lpstr>Man of Sorrows! Lamb of God, by His own betrayed the sin of man and wrath of God has been on Jesus laid</vt:lpstr>
      <vt:lpstr>Silent as He stood accused beaten mocked and scorned Bowing to the Father’s will He took a crown of thorns </vt:lpstr>
      <vt:lpstr>Oh, that rugged cross my salvation where Your love poured out over me Now my soul cries out “Hallelujah! Praise and honour unto Thee!” </vt:lpstr>
      <vt:lpstr>Sent of heaven, God’s own Son, to purchase and redeem and reconcile the very one who nailed Him to that tree</vt:lpstr>
      <vt:lpstr>Oh that rugged cross, my salvation where your love poured out over me Now my soul cries out “Hallelujah!  Praise and honour unto Thee!”</vt:lpstr>
      <vt:lpstr>Now my debt is paid, it is paid in full by the precious blood  that my Jesus spilled. Now the curse of sin has no hold on me. Whom the Son sets free, oh, is free indeed</vt:lpstr>
      <vt:lpstr>Now my debt is paid, it is paid in full by the precious blood  that my Jesus spilled. Now the curse of sin has no hold on me. Whom the Son sets free, oh, is free indeed</vt:lpstr>
      <vt:lpstr>Oh that rugged cross, my salvation where your love poured out over me Now my soul cries out “Hallelujah!  Praise and honour unto Thee!”</vt:lpstr>
      <vt:lpstr>See, the stone is rolled away. Behold the empty tomb. Hallelujah! God be praised! He’s risen from the grave.</vt:lpstr>
      <vt:lpstr>Oh that rugged cross, my salvation where your love poured out over me Now my soul cries out “Hallelujah!  Praise and honour unto Thee! Praise and honour unto Thee!”</vt:lpstr>
      <vt:lpstr>PowerPoint Presentation</vt:lpstr>
      <vt:lpstr> When It’s All Been Said And Done    Shoreacres Bible Chapel Copyright #2216-080-734021</vt:lpstr>
      <vt:lpstr>When it's all been said and done There is just one thing that matters Did I do my best to live for truth? Did I live my life for you?</vt:lpstr>
      <vt:lpstr>When it's all been said and done All my treasures will mean nothing Only what I’ve done For love's rewards Will stand the test of time</vt:lpstr>
      <vt:lpstr>Lord, your mercy is so great That you look beyond our weakness That you found purest gold in miry clay Making sinners into saints</vt:lpstr>
      <vt:lpstr>I will always sing your praise Here on earth and ever after For you’ve shown me heaven’s  my true home When it's all been said and done You're my life when life is gone.</vt:lpstr>
      <vt:lpstr>When it's all been said and done There is just one thing that matters Did I do my best to live for truth? Did I live my life for you? Lord I live my life for you.</vt:lpstr>
      <vt:lpstr>PowerPoint Presentation</vt:lpstr>
      <vt:lpstr>PowerPoint Presentation</vt:lpstr>
    </vt:vector>
  </TitlesOfParts>
  <Manager/>
  <Company>Dramatic Graphic Art &amp; Design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Sunday PPT</dc:title>
  <dc:subject/>
  <dc:creator>Kerry</dc:creator>
  <cp:keywords/>
  <dc:description/>
  <cp:lastModifiedBy>Kerry Applin</cp:lastModifiedBy>
  <cp:revision>845</cp:revision>
  <cp:lastPrinted>2019-08-15T20:04:03Z</cp:lastPrinted>
  <dcterms:created xsi:type="dcterms:W3CDTF">2003-02-13T03:09:51Z</dcterms:created>
  <dcterms:modified xsi:type="dcterms:W3CDTF">2026-01-17T18:27:28Z</dcterms:modified>
  <cp:category/>
</cp:coreProperties>
</file>