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426" r:id="rId2"/>
    <p:sldId id="2933" r:id="rId3"/>
    <p:sldId id="266" r:id="rId4"/>
    <p:sldId id="267" r:id="rId5"/>
    <p:sldId id="276" r:id="rId6"/>
    <p:sldId id="269" r:id="rId7"/>
    <p:sldId id="277" r:id="rId8"/>
    <p:sldId id="278" r:id="rId9"/>
    <p:sldId id="275" r:id="rId10"/>
    <p:sldId id="279" r:id="rId11"/>
    <p:sldId id="280" r:id="rId12"/>
    <p:sldId id="2962" r:id="rId13"/>
    <p:sldId id="2964" r:id="rId14"/>
    <p:sldId id="2965" r:id="rId15"/>
    <p:sldId id="268" r:id="rId16"/>
    <p:sldId id="2966" r:id="rId17"/>
    <p:sldId id="2967" r:id="rId18"/>
    <p:sldId id="273" r:id="rId19"/>
    <p:sldId id="2968" r:id="rId20"/>
    <p:sldId id="2969" r:id="rId21"/>
    <p:sldId id="2963" r:id="rId22"/>
    <p:sldId id="2908"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Times"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Times"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Times"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Times"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Times"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Times"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Times"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Times"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68" autoAdjust="0"/>
    <p:restoredTop sz="86534" autoAdjust="0"/>
  </p:normalViewPr>
  <p:slideViewPr>
    <p:cSldViewPr>
      <p:cViewPr varScale="1">
        <p:scale>
          <a:sx n="107" d="100"/>
          <a:sy n="107" d="100"/>
        </p:scale>
        <p:origin x="2424" y="464"/>
      </p:cViewPr>
      <p:guideLst>
        <p:guide orient="horz" pos="2160"/>
        <p:guide pos="2880"/>
      </p:guideLst>
    </p:cSldViewPr>
  </p:slideViewPr>
  <p:outlineViewPr>
    <p:cViewPr>
      <p:scale>
        <a:sx n="33" d="100"/>
        <a:sy n="33" d="100"/>
      </p:scale>
      <p:origin x="0" y="-12416"/>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77" d="100"/>
          <a:sy n="77" d="100"/>
        </p:scale>
        <p:origin x="-15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67B6999-FE8F-F741-B298-64D3DB7087AF}" type="slidenum">
              <a:rPr lang="en-US"/>
              <a:pPr>
                <a:defRPr/>
              </a:pPr>
              <a:t>‹#›</a:t>
            </a:fld>
            <a:endParaRPr lang="en-US"/>
          </a:p>
        </p:txBody>
      </p:sp>
    </p:spTree>
    <p:extLst>
      <p:ext uri="{BB962C8B-B14F-4D97-AF65-F5344CB8AC3E}">
        <p14:creationId xmlns:p14="http://schemas.microsoft.com/office/powerpoint/2010/main" val="2067069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Times"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2FB333-76AF-974A-B5F3-11DB03D2ABAE}" type="slidenum">
              <a:rPr lang="en-US"/>
              <a:pPr>
                <a:defRPr/>
              </a:pPr>
              <a:t>1</a:t>
            </a:fld>
            <a:endParaRPr lang="en-US"/>
          </a:p>
        </p:txBody>
      </p:sp>
      <p:sp>
        <p:nvSpPr>
          <p:cNvPr id="45946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94691"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151238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C7228-E7C8-690A-ED40-273DABBA594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B21BAB3-11ED-E53F-4DEF-92665446294E}"/>
              </a:ext>
            </a:extLst>
          </p:cNvPr>
          <p:cNvSpPr>
            <a:spLocks noGrp="1" noChangeArrowheads="1"/>
          </p:cNvSpPr>
          <p:nvPr>
            <p:ph type="sldNum" sz="quarter" idx="5"/>
          </p:nvPr>
        </p:nvSpPr>
        <p:spPr/>
        <p:txBody>
          <a:bodyPr/>
          <a:lstStyle/>
          <a:p>
            <a:pPr>
              <a:defRPr/>
            </a:pPr>
            <a:fld id="{4BBECCC8-6590-7544-82CE-09B32D6335C1}" type="slidenum">
              <a:rPr lang="en-US"/>
              <a:pPr>
                <a:defRPr/>
              </a:pPr>
              <a:t>2</a:t>
            </a:fld>
            <a:endParaRPr lang="en-US"/>
          </a:p>
        </p:txBody>
      </p:sp>
      <p:sp>
        <p:nvSpPr>
          <p:cNvPr id="4593666" name="Rectangle 2">
            <a:extLst>
              <a:ext uri="{FF2B5EF4-FFF2-40B4-BE49-F238E27FC236}">
                <a16:creationId xmlns:a16="http://schemas.microsoft.com/office/drawing/2014/main" id="{B149CAFA-1315-1527-D4C4-797337344C63}"/>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593667" name="Rectangle 3">
            <a:extLst>
              <a:ext uri="{FF2B5EF4-FFF2-40B4-BE49-F238E27FC236}">
                <a16:creationId xmlns:a16="http://schemas.microsoft.com/office/drawing/2014/main" id="{E05D2F9A-8E87-D7FA-FEBA-7D3A5DB6940B}"/>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026460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F081F-D2E6-2863-2AEE-4686834249D3}"/>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3E4EE38-F988-1F48-B339-E4363CB44B31}"/>
              </a:ext>
            </a:extLst>
          </p:cNvPr>
          <p:cNvSpPr>
            <a:spLocks noGrp="1" noChangeArrowheads="1"/>
          </p:cNvSpPr>
          <p:nvPr>
            <p:ph type="sldNum" sz="quarter" idx="5"/>
          </p:nvPr>
        </p:nvSpPr>
        <p:spPr/>
        <p:txBody>
          <a:bodyPr/>
          <a:lstStyle/>
          <a:p>
            <a:pPr>
              <a:defRPr/>
            </a:pPr>
            <a:fld id="{4BBECCC8-6590-7544-82CE-09B32D6335C1}" type="slidenum">
              <a:rPr lang="en-US"/>
              <a:pPr>
                <a:defRPr/>
              </a:pPr>
              <a:t>12</a:t>
            </a:fld>
            <a:endParaRPr lang="en-US"/>
          </a:p>
        </p:txBody>
      </p:sp>
      <p:sp>
        <p:nvSpPr>
          <p:cNvPr id="4593666" name="Rectangle 2">
            <a:extLst>
              <a:ext uri="{FF2B5EF4-FFF2-40B4-BE49-F238E27FC236}">
                <a16:creationId xmlns:a16="http://schemas.microsoft.com/office/drawing/2014/main" id="{E004CAC2-27A4-CD61-4FB6-75AC73782FC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593667" name="Rectangle 3">
            <a:extLst>
              <a:ext uri="{FF2B5EF4-FFF2-40B4-BE49-F238E27FC236}">
                <a16:creationId xmlns:a16="http://schemas.microsoft.com/office/drawing/2014/main" id="{AC4EB818-B07E-A9DA-2FE2-4296F37A3556}"/>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65289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0B953-BCE6-C403-7AE7-B8E72A5913B4}"/>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FE02EF1-A4DF-3C59-C608-A8B8A2AFC0D0}"/>
              </a:ext>
            </a:extLst>
          </p:cNvPr>
          <p:cNvSpPr>
            <a:spLocks noGrp="1" noChangeArrowheads="1"/>
          </p:cNvSpPr>
          <p:nvPr>
            <p:ph type="sldNum" sz="quarter" idx="5"/>
          </p:nvPr>
        </p:nvSpPr>
        <p:spPr/>
        <p:txBody>
          <a:bodyPr/>
          <a:lstStyle/>
          <a:p>
            <a:pPr>
              <a:defRPr/>
            </a:pPr>
            <a:fld id="{4BBECCC8-6590-7544-82CE-09B32D6335C1}" type="slidenum">
              <a:rPr lang="en-US"/>
              <a:pPr>
                <a:defRPr/>
              </a:pPr>
              <a:t>21</a:t>
            </a:fld>
            <a:endParaRPr lang="en-US"/>
          </a:p>
        </p:txBody>
      </p:sp>
      <p:sp>
        <p:nvSpPr>
          <p:cNvPr id="4593666" name="Rectangle 2">
            <a:extLst>
              <a:ext uri="{FF2B5EF4-FFF2-40B4-BE49-F238E27FC236}">
                <a16:creationId xmlns:a16="http://schemas.microsoft.com/office/drawing/2014/main" id="{F9579102-B963-647D-ADE8-37DE975D300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93667" name="Rectangle 3">
            <a:extLst>
              <a:ext uri="{FF2B5EF4-FFF2-40B4-BE49-F238E27FC236}">
                <a16:creationId xmlns:a16="http://schemas.microsoft.com/office/drawing/2014/main" id="{321DF4F9-51D9-2D12-4DC3-60B25FDF347B}"/>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28689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D7E90-4D1A-9435-94CB-2C18A6D701A4}"/>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04BD6A0-5674-9B4A-CF0F-F4355C5424F5}"/>
              </a:ext>
            </a:extLst>
          </p:cNvPr>
          <p:cNvSpPr>
            <a:spLocks noGrp="1" noChangeArrowheads="1"/>
          </p:cNvSpPr>
          <p:nvPr>
            <p:ph type="sldNum" sz="quarter" idx="5"/>
          </p:nvPr>
        </p:nvSpPr>
        <p:spPr/>
        <p:txBody>
          <a:bodyPr/>
          <a:lstStyle/>
          <a:p>
            <a:pPr>
              <a:defRPr/>
            </a:pPr>
            <a:fld id="{D42FB333-76AF-974A-B5F3-11DB03D2ABAE}" type="slidenum">
              <a:rPr lang="en-US"/>
              <a:pPr>
                <a:defRPr/>
              </a:pPr>
              <a:t>22</a:t>
            </a:fld>
            <a:endParaRPr lang="en-US"/>
          </a:p>
        </p:txBody>
      </p:sp>
      <p:sp>
        <p:nvSpPr>
          <p:cNvPr id="4594690" name="Rectangle 2">
            <a:extLst>
              <a:ext uri="{FF2B5EF4-FFF2-40B4-BE49-F238E27FC236}">
                <a16:creationId xmlns:a16="http://schemas.microsoft.com/office/drawing/2014/main" id="{7D0919CF-3C64-5276-04CD-544781A5357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94691" name="Rectangle 3">
            <a:extLst>
              <a:ext uri="{FF2B5EF4-FFF2-40B4-BE49-F238E27FC236}">
                <a16:creationId xmlns:a16="http://schemas.microsoft.com/office/drawing/2014/main" id="{A1D83BE7-B732-F500-AB37-7544DBC4739B}"/>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1575587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29B863-2076-7347-9159-F52F2A0F7357}" type="slidenum">
              <a:rPr lang="en-US"/>
              <a:pPr>
                <a:defRPr/>
              </a:pPr>
              <a:t>‹#›</a:t>
            </a:fld>
            <a:endParaRPr lang="en-US"/>
          </a:p>
        </p:txBody>
      </p:sp>
    </p:spTree>
    <p:extLst>
      <p:ext uri="{BB962C8B-B14F-4D97-AF65-F5344CB8AC3E}">
        <p14:creationId xmlns:p14="http://schemas.microsoft.com/office/powerpoint/2010/main" val="156108215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A1B072-CAC0-664E-8D3A-186DB31AC587}" type="slidenum">
              <a:rPr lang="en-US"/>
              <a:pPr>
                <a:defRPr/>
              </a:pPr>
              <a:t>‹#›</a:t>
            </a:fld>
            <a:endParaRPr lang="en-US"/>
          </a:p>
        </p:txBody>
      </p:sp>
    </p:spTree>
    <p:extLst>
      <p:ext uri="{BB962C8B-B14F-4D97-AF65-F5344CB8AC3E}">
        <p14:creationId xmlns:p14="http://schemas.microsoft.com/office/powerpoint/2010/main" val="43206406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D01B48-D1CF-0249-BA98-C80DA25B9793}" type="slidenum">
              <a:rPr lang="en-US"/>
              <a:pPr>
                <a:defRPr/>
              </a:pPr>
              <a:t>‹#›</a:t>
            </a:fld>
            <a:endParaRPr lang="en-US"/>
          </a:p>
        </p:txBody>
      </p:sp>
    </p:spTree>
    <p:extLst>
      <p:ext uri="{BB962C8B-B14F-4D97-AF65-F5344CB8AC3E}">
        <p14:creationId xmlns:p14="http://schemas.microsoft.com/office/powerpoint/2010/main" val="22698701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BFBF93-46ED-FB46-914A-53FA26C50F61}" type="slidenum">
              <a:rPr lang="en-US"/>
              <a:pPr>
                <a:defRPr/>
              </a:pPr>
              <a:t>‹#›</a:t>
            </a:fld>
            <a:endParaRPr lang="en-US"/>
          </a:p>
        </p:txBody>
      </p:sp>
    </p:spTree>
    <p:extLst>
      <p:ext uri="{BB962C8B-B14F-4D97-AF65-F5344CB8AC3E}">
        <p14:creationId xmlns:p14="http://schemas.microsoft.com/office/powerpoint/2010/main" val="29905410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9244DF-8C85-9C49-BE15-B7FF471C7EF8}" type="slidenum">
              <a:rPr lang="en-US"/>
              <a:pPr>
                <a:defRPr/>
              </a:pPr>
              <a:t>‹#›</a:t>
            </a:fld>
            <a:endParaRPr lang="en-US"/>
          </a:p>
        </p:txBody>
      </p:sp>
    </p:spTree>
    <p:extLst>
      <p:ext uri="{BB962C8B-B14F-4D97-AF65-F5344CB8AC3E}">
        <p14:creationId xmlns:p14="http://schemas.microsoft.com/office/powerpoint/2010/main" val="398516176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E7FA55-3A5B-8D47-A81F-A275388D3115}" type="slidenum">
              <a:rPr lang="en-US"/>
              <a:pPr>
                <a:defRPr/>
              </a:pPr>
              <a:t>‹#›</a:t>
            </a:fld>
            <a:endParaRPr lang="en-US"/>
          </a:p>
        </p:txBody>
      </p:sp>
    </p:spTree>
    <p:extLst>
      <p:ext uri="{BB962C8B-B14F-4D97-AF65-F5344CB8AC3E}">
        <p14:creationId xmlns:p14="http://schemas.microsoft.com/office/powerpoint/2010/main" val="25563387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224E10-3C61-264E-9295-C8CEC535EB58}" type="slidenum">
              <a:rPr lang="en-US"/>
              <a:pPr>
                <a:defRPr/>
              </a:pPr>
              <a:t>‹#›</a:t>
            </a:fld>
            <a:endParaRPr lang="en-US"/>
          </a:p>
        </p:txBody>
      </p:sp>
    </p:spTree>
    <p:extLst>
      <p:ext uri="{BB962C8B-B14F-4D97-AF65-F5344CB8AC3E}">
        <p14:creationId xmlns:p14="http://schemas.microsoft.com/office/powerpoint/2010/main" val="38526734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5273CE-5B19-324C-97CC-DABE70D5DD92}" type="slidenum">
              <a:rPr lang="en-US"/>
              <a:pPr>
                <a:defRPr/>
              </a:pPr>
              <a:t>‹#›</a:t>
            </a:fld>
            <a:endParaRPr lang="en-US"/>
          </a:p>
        </p:txBody>
      </p:sp>
    </p:spTree>
    <p:extLst>
      <p:ext uri="{BB962C8B-B14F-4D97-AF65-F5344CB8AC3E}">
        <p14:creationId xmlns:p14="http://schemas.microsoft.com/office/powerpoint/2010/main" val="36832778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04228F-240C-F94A-BF0A-199D3E03029F}" type="slidenum">
              <a:rPr lang="en-US"/>
              <a:pPr>
                <a:defRPr/>
              </a:pPr>
              <a:t>‹#›</a:t>
            </a:fld>
            <a:endParaRPr lang="en-US"/>
          </a:p>
        </p:txBody>
      </p:sp>
    </p:spTree>
    <p:extLst>
      <p:ext uri="{BB962C8B-B14F-4D97-AF65-F5344CB8AC3E}">
        <p14:creationId xmlns:p14="http://schemas.microsoft.com/office/powerpoint/2010/main" val="22390210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37EC09-E99E-B34C-AE3A-248D2F449C3A}" type="slidenum">
              <a:rPr lang="en-US"/>
              <a:pPr>
                <a:defRPr/>
              </a:pPr>
              <a:t>‹#›</a:t>
            </a:fld>
            <a:endParaRPr lang="en-US"/>
          </a:p>
        </p:txBody>
      </p:sp>
    </p:spTree>
    <p:extLst>
      <p:ext uri="{BB962C8B-B14F-4D97-AF65-F5344CB8AC3E}">
        <p14:creationId xmlns:p14="http://schemas.microsoft.com/office/powerpoint/2010/main" val="14663853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4C05A2-09FD-E143-A658-2D819E9B7E86}" type="slidenum">
              <a:rPr lang="en-US"/>
              <a:pPr>
                <a:defRPr/>
              </a:pPr>
              <a:t>‹#›</a:t>
            </a:fld>
            <a:endParaRPr lang="en-US"/>
          </a:p>
        </p:txBody>
      </p:sp>
    </p:spTree>
    <p:extLst>
      <p:ext uri="{BB962C8B-B14F-4D97-AF65-F5344CB8AC3E}">
        <p14:creationId xmlns:p14="http://schemas.microsoft.com/office/powerpoint/2010/main" val="22678135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80795E9-D2D2-1C4E-9985-3853E04777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bg1"/>
          </a:solidFill>
          <a:latin typeface="+mj-lt"/>
          <a:ea typeface="+mj-ea"/>
          <a:cs typeface="ヒラギノ角ゴ Pro W3" charset="0"/>
        </a:defRPr>
      </a:lvl1pPr>
      <a:lvl2pPr algn="ctr" rtl="0" eaLnBrk="0" fontAlgn="base" hangingPunct="0">
        <a:spcBef>
          <a:spcPct val="0"/>
        </a:spcBef>
        <a:spcAft>
          <a:spcPct val="0"/>
        </a:spcAft>
        <a:defRPr sz="4400">
          <a:solidFill>
            <a:schemeClr val="bg1"/>
          </a:solidFill>
          <a:latin typeface="Times" charset="0"/>
          <a:ea typeface="ヒラギノ角ゴ Pro W3" charset="0"/>
          <a:cs typeface="ヒラギノ角ゴ Pro W3" charset="0"/>
        </a:defRPr>
      </a:lvl2pPr>
      <a:lvl3pPr algn="ctr" rtl="0" eaLnBrk="0" fontAlgn="base" hangingPunct="0">
        <a:spcBef>
          <a:spcPct val="0"/>
        </a:spcBef>
        <a:spcAft>
          <a:spcPct val="0"/>
        </a:spcAft>
        <a:defRPr sz="4400">
          <a:solidFill>
            <a:schemeClr val="bg1"/>
          </a:solidFill>
          <a:latin typeface="Times" charset="0"/>
          <a:ea typeface="ヒラギノ角ゴ Pro W3" charset="0"/>
          <a:cs typeface="ヒラギノ角ゴ Pro W3" charset="0"/>
        </a:defRPr>
      </a:lvl3pPr>
      <a:lvl4pPr algn="ctr" rtl="0" eaLnBrk="0" fontAlgn="base" hangingPunct="0">
        <a:spcBef>
          <a:spcPct val="0"/>
        </a:spcBef>
        <a:spcAft>
          <a:spcPct val="0"/>
        </a:spcAft>
        <a:defRPr sz="4400">
          <a:solidFill>
            <a:schemeClr val="bg1"/>
          </a:solidFill>
          <a:latin typeface="Times" charset="0"/>
          <a:ea typeface="ヒラギノ角ゴ Pro W3" charset="0"/>
          <a:cs typeface="ヒラギノ角ゴ Pro W3" charset="0"/>
        </a:defRPr>
      </a:lvl4pPr>
      <a:lvl5pPr algn="ctr" rtl="0" eaLnBrk="0" fontAlgn="base" hangingPunct="0">
        <a:spcBef>
          <a:spcPct val="0"/>
        </a:spcBef>
        <a:spcAft>
          <a:spcPct val="0"/>
        </a:spcAft>
        <a:defRPr sz="4400">
          <a:solidFill>
            <a:schemeClr val="bg1"/>
          </a:solidFill>
          <a:latin typeface="Times" charset="0"/>
          <a:ea typeface="ヒラギノ角ゴ Pro W3" charset="0"/>
          <a:cs typeface="ヒラギノ角ゴ Pro W3" charset="0"/>
        </a:defRPr>
      </a:lvl5pPr>
      <a:lvl6pPr marL="457200" algn="ctr" rtl="0" eaLnBrk="0" fontAlgn="base" hangingPunct="0">
        <a:spcBef>
          <a:spcPct val="0"/>
        </a:spcBef>
        <a:spcAft>
          <a:spcPct val="0"/>
        </a:spcAft>
        <a:defRPr sz="4400">
          <a:solidFill>
            <a:schemeClr val="bg1"/>
          </a:solidFill>
          <a:latin typeface="Times" charset="0"/>
          <a:ea typeface="ヒラギノ角ゴ Pro W3" charset="0"/>
        </a:defRPr>
      </a:lvl6pPr>
      <a:lvl7pPr marL="914400" algn="ctr" rtl="0" eaLnBrk="0" fontAlgn="base" hangingPunct="0">
        <a:spcBef>
          <a:spcPct val="0"/>
        </a:spcBef>
        <a:spcAft>
          <a:spcPct val="0"/>
        </a:spcAft>
        <a:defRPr sz="4400">
          <a:solidFill>
            <a:schemeClr val="bg1"/>
          </a:solidFill>
          <a:latin typeface="Times" charset="0"/>
          <a:ea typeface="ヒラギノ角ゴ Pro W3" charset="0"/>
        </a:defRPr>
      </a:lvl7pPr>
      <a:lvl8pPr marL="1371600" algn="ctr" rtl="0" eaLnBrk="0" fontAlgn="base" hangingPunct="0">
        <a:spcBef>
          <a:spcPct val="0"/>
        </a:spcBef>
        <a:spcAft>
          <a:spcPct val="0"/>
        </a:spcAft>
        <a:defRPr sz="4400">
          <a:solidFill>
            <a:schemeClr val="bg1"/>
          </a:solidFill>
          <a:latin typeface="Times" charset="0"/>
          <a:ea typeface="ヒラギノ角ゴ Pro W3" charset="0"/>
        </a:defRPr>
      </a:lvl8pPr>
      <a:lvl9pPr marL="1828800" algn="ctr" rtl="0" eaLnBrk="0" fontAlgn="base" hangingPunct="0">
        <a:spcBef>
          <a:spcPct val="0"/>
        </a:spcBef>
        <a:spcAft>
          <a:spcPct val="0"/>
        </a:spcAft>
        <a:defRPr sz="4400">
          <a:solidFill>
            <a:schemeClr val="bg1"/>
          </a:solidFill>
          <a:latin typeface="Times" charset="0"/>
          <a:ea typeface="ヒラギノ角ゴ Pro W3"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bg1"/>
          </a:solidFill>
          <a:latin typeface="+mn-lt"/>
          <a:ea typeface="+mn-ea"/>
          <a:cs typeface="ヒラギノ角ゴ Pro W3" charset="0"/>
        </a:defRPr>
      </a:lvl2pPr>
      <a:lvl3pPr marL="1143000" indent="-228600" algn="l" rtl="0" eaLnBrk="0" fontAlgn="base" hangingPunct="0">
        <a:spcBef>
          <a:spcPct val="20000"/>
        </a:spcBef>
        <a:spcAft>
          <a:spcPct val="0"/>
        </a:spcAft>
        <a:buChar char="•"/>
        <a:defRPr sz="2400">
          <a:solidFill>
            <a:schemeClr val="bg1"/>
          </a:solidFill>
          <a:latin typeface="+mn-lt"/>
          <a:ea typeface="+mn-ea"/>
          <a:cs typeface="ヒラギノ角ゴ Pro W3" charset="0"/>
        </a:defRPr>
      </a:lvl3pPr>
      <a:lvl4pPr marL="1600200" indent="-228600" algn="l" rtl="0" eaLnBrk="0" fontAlgn="base" hangingPunct="0">
        <a:spcBef>
          <a:spcPct val="20000"/>
        </a:spcBef>
        <a:spcAft>
          <a:spcPct val="0"/>
        </a:spcAft>
        <a:buChar char="–"/>
        <a:defRPr sz="2000">
          <a:solidFill>
            <a:schemeClr val="bg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bg1"/>
          </a:solidFill>
          <a:latin typeface="+mn-lt"/>
          <a:ea typeface="+mn-ea"/>
          <a:cs typeface="ヒラギノ角ゴ Pro W3" charset="0"/>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1A16A0-114D-879A-9383-7B1986A5AAB8}"/>
              </a:ext>
            </a:extLst>
          </p:cNvPr>
          <p:cNvPicPr>
            <a:picLocks noChangeAspect="1"/>
          </p:cNvPicPr>
          <p:nvPr/>
        </p:nvPicPr>
        <p:blipFill>
          <a:blip r:embed="rId3"/>
          <a:stretch>
            <a:fillRect/>
          </a:stretch>
        </p:blipFill>
        <p:spPr>
          <a:xfrm>
            <a:off x="1828800" y="2133600"/>
            <a:ext cx="5486400" cy="1765300"/>
          </a:xfrm>
          <a:prstGeom prst="rect">
            <a:avLst/>
          </a:prstGeom>
        </p:spPr>
      </p:pic>
    </p:spTree>
    <p:extLst>
      <p:ext uri="{BB962C8B-B14F-4D97-AF65-F5344CB8AC3E}">
        <p14:creationId xmlns:p14="http://schemas.microsoft.com/office/powerpoint/2010/main" val="1076507597"/>
      </p:ext>
    </p:extLst>
  </p:cSld>
  <p:clrMapOvr>
    <a:masterClrMapping/>
  </p:clrMapOvr>
  <p:transition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98BBF26-B379-9D37-D570-8209439C3212}"/>
              </a:ext>
            </a:extLst>
          </p:cNvPr>
          <p:cNvSpPr>
            <a:spLocks noGrp="1" noChangeArrowheads="1"/>
          </p:cNvSpPr>
          <p:nvPr>
            <p:ph type="title"/>
          </p:nvPr>
        </p:nvSpPr>
        <p:spPr>
          <a:xfrm>
            <a:off x="304800" y="2819400"/>
            <a:ext cx="8458200" cy="1143000"/>
          </a:xfrm>
        </p:spPr>
        <p:txBody>
          <a:bodyPr/>
          <a:lstStyle/>
          <a:p>
            <a:r>
              <a:rPr lang="en-US" altLang="en-US" sz="3600"/>
              <a:t>Word of God speak</a:t>
            </a:r>
            <a:br>
              <a:rPr lang="en-US" altLang="en-US" sz="3600"/>
            </a:br>
            <a:r>
              <a:rPr lang="en-US" altLang="en-US" sz="3600"/>
              <a:t>Would you pour down like rain</a:t>
            </a:r>
            <a:br>
              <a:rPr lang="en-US" altLang="en-US" sz="3600"/>
            </a:br>
            <a:r>
              <a:rPr lang="en-US" altLang="en-US" sz="3600"/>
              <a:t>Washing my eyes to see, Your majesty</a:t>
            </a:r>
            <a:br>
              <a:rPr lang="en-US" altLang="en-US" sz="3600"/>
            </a:br>
            <a:r>
              <a:rPr lang="en-US" altLang="en-US" sz="3600"/>
              <a:t>To be still and know</a:t>
            </a:r>
            <a:br>
              <a:rPr lang="en-US" altLang="en-US" sz="3600"/>
            </a:br>
            <a:r>
              <a:rPr lang="en-US" altLang="en-US" sz="3600"/>
              <a:t>That You’re in this place</a:t>
            </a:r>
            <a:br>
              <a:rPr lang="en-US" altLang="en-US" sz="3600"/>
            </a:br>
            <a:r>
              <a:rPr lang="en-US" altLang="en-US" sz="3600"/>
              <a:t>Please let me stay and rest</a:t>
            </a:r>
            <a:br>
              <a:rPr lang="en-US" altLang="en-US" sz="3600"/>
            </a:br>
            <a:r>
              <a:rPr lang="en-US" altLang="en-US" sz="3600"/>
              <a:t>In Your holiness</a:t>
            </a:r>
            <a:br>
              <a:rPr lang="en-US" altLang="en-US" sz="3600"/>
            </a:br>
            <a:endParaRPr lang="en-US" altLang="en-US" sz="360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BA11034-6339-29B6-0724-5F6DFA53CF27}"/>
              </a:ext>
            </a:extLst>
          </p:cNvPr>
          <p:cNvSpPr>
            <a:spLocks noGrp="1" noChangeArrowheads="1"/>
          </p:cNvSpPr>
          <p:nvPr>
            <p:ph type="title"/>
          </p:nvPr>
        </p:nvSpPr>
        <p:spPr>
          <a:xfrm>
            <a:off x="304800" y="3429000"/>
            <a:ext cx="8534400" cy="1143000"/>
          </a:xfrm>
        </p:spPr>
        <p:txBody>
          <a:bodyPr/>
          <a:lstStyle/>
          <a:p>
            <a:r>
              <a:rPr lang="en-US" altLang="en-US" sz="3600"/>
              <a:t>Amazing love, how can it be</a:t>
            </a:r>
            <a:br>
              <a:rPr lang="en-US" altLang="en-US" sz="3600"/>
            </a:br>
            <a:r>
              <a:rPr lang="en-US" altLang="en-US" sz="3600"/>
              <a:t>That you, my King would die for me?</a:t>
            </a:r>
            <a:br>
              <a:rPr lang="en-US" altLang="en-US" sz="3600"/>
            </a:br>
            <a:r>
              <a:rPr lang="en-US" altLang="en-US" sz="3600"/>
              <a:t>Amazing love, I know it's true</a:t>
            </a:r>
            <a:br>
              <a:rPr lang="en-US" altLang="en-US" sz="3600"/>
            </a:br>
            <a:r>
              <a:rPr lang="en-US" altLang="en-US" sz="3600"/>
              <a:t>It's my joy to honour you</a:t>
            </a:r>
            <a:br>
              <a:rPr lang="en-US" altLang="en-US" sz="3600"/>
            </a:br>
            <a:r>
              <a:rPr lang="en-US" altLang="en-US" sz="3600"/>
              <a:t>In all I do I honour You</a:t>
            </a:r>
            <a:br>
              <a:rPr lang="en-US" altLang="en-US" sz="3600"/>
            </a:br>
            <a:r>
              <a:rPr lang="en-US" altLang="en-US" sz="3600"/>
              <a:t>In all I do I honour You</a:t>
            </a:r>
            <a:br>
              <a:rPr lang="en-US" altLang="en-US" sz="3600"/>
            </a:br>
            <a:br>
              <a:rPr lang="en-US" altLang="en-US" sz="3600">
                <a:ea typeface="Times" panose="02020603050405020304" charset="0"/>
                <a:cs typeface="Times" panose="02020603050405020304" charset="0"/>
              </a:rPr>
            </a:br>
            <a:endParaRPr lang="en-US" altLang="en-US" sz="3600">
              <a:ea typeface="Times" panose="02020603050405020304" charset="0"/>
              <a:cs typeface="Times" panose="02020603050405020304" charset="0"/>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414AB-4E2E-DA1C-4434-64B2F77D0A78}"/>
            </a:ext>
          </a:extLst>
        </p:cNvPr>
        <p:cNvGrpSpPr/>
        <p:nvPr/>
      </p:nvGrpSpPr>
      <p:grpSpPr>
        <a:xfrm>
          <a:off x="0" y="0"/>
          <a:ext cx="0" cy="0"/>
          <a:chOff x="0" y="0"/>
          <a:chExt cx="0" cy="0"/>
        </a:xfrm>
      </p:grpSpPr>
      <p:sp>
        <p:nvSpPr>
          <p:cNvPr id="4170754" name="Rectangle 2">
            <a:extLst>
              <a:ext uri="{FF2B5EF4-FFF2-40B4-BE49-F238E27FC236}">
                <a16:creationId xmlns:a16="http://schemas.microsoft.com/office/drawing/2014/main" id="{E58932C7-0883-2555-A167-407B2390EF6B}"/>
              </a:ext>
            </a:extLst>
          </p:cNvPr>
          <p:cNvSpPr>
            <a:spLocks noGrp="1" noChangeArrowheads="1"/>
          </p:cNvSpPr>
          <p:nvPr>
            <p:ph type="ctrTitle"/>
          </p:nvPr>
        </p:nvSpPr>
        <p:spPr>
          <a:xfrm>
            <a:off x="685800" y="2286000"/>
            <a:ext cx="7772400" cy="1143000"/>
          </a:xfrm>
        </p:spPr>
        <p:txBody>
          <a:bodyPr/>
          <a:lstStyle/>
          <a:p>
            <a:pPr>
              <a:defRPr/>
            </a:pPr>
            <a:endParaRPr lang="en-GB" dirty="0">
              <a:cs typeface="+mj-cs"/>
            </a:endParaRPr>
          </a:p>
        </p:txBody>
      </p:sp>
      <p:sp>
        <p:nvSpPr>
          <p:cNvPr id="4170755" name="Rectangle 3">
            <a:extLst>
              <a:ext uri="{FF2B5EF4-FFF2-40B4-BE49-F238E27FC236}">
                <a16:creationId xmlns:a16="http://schemas.microsoft.com/office/drawing/2014/main" id="{6327B53E-0AB4-5794-2C22-F7E6B70112AF}"/>
              </a:ext>
            </a:extLst>
          </p:cNvPr>
          <p:cNvSpPr>
            <a:spLocks noGrp="1" noChangeArrowheads="1"/>
          </p:cNvSpPr>
          <p:nvPr>
            <p:ph type="subTitle" idx="1"/>
          </p:nvPr>
        </p:nvSpPr>
        <p:spPr/>
        <p:txBody>
          <a:bodyPr/>
          <a:lstStyle/>
          <a:p>
            <a:pPr>
              <a:defRPr/>
            </a:pPr>
            <a:endParaRPr lang="en-GB">
              <a:cs typeface="+mn-cs"/>
            </a:endParaRPr>
          </a:p>
        </p:txBody>
      </p:sp>
    </p:spTree>
    <p:extLst>
      <p:ext uri="{BB962C8B-B14F-4D97-AF65-F5344CB8AC3E}">
        <p14:creationId xmlns:p14="http://schemas.microsoft.com/office/powerpoint/2010/main" val="148769203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C26415C-C557-213C-AACB-6A6E1FBD58F1}"/>
              </a:ext>
            </a:extLst>
          </p:cNvPr>
          <p:cNvSpPr>
            <a:spLocks noGrp="1" noChangeArrowheads="1"/>
          </p:cNvSpPr>
          <p:nvPr>
            <p:ph type="ctrTitle"/>
          </p:nvPr>
        </p:nvSpPr>
        <p:spPr>
          <a:xfrm>
            <a:off x="685800" y="2286000"/>
            <a:ext cx="7772400" cy="1143000"/>
          </a:xfrm>
        </p:spPr>
        <p:txBody>
          <a:bodyPr/>
          <a:lstStyle/>
          <a:p>
            <a:r>
              <a:rPr lang="en-US" altLang="en-US" sz="6600" b="1" dirty="0"/>
              <a:t>Our Great God</a:t>
            </a:r>
            <a:br>
              <a:rPr lang="en-US" altLang="en-US" sz="6600" b="1" dirty="0"/>
            </a:br>
            <a:endParaRPr lang="en-US" altLang="en-US" b="1" dirty="0">
              <a:solidFill>
                <a:schemeClr val="tx1"/>
              </a:solidFill>
            </a:endParaRPr>
          </a:p>
        </p:txBody>
      </p:sp>
      <p:sp>
        <p:nvSpPr>
          <p:cNvPr id="3075" name="Rectangle 3">
            <a:extLst>
              <a:ext uri="{FF2B5EF4-FFF2-40B4-BE49-F238E27FC236}">
                <a16:creationId xmlns:a16="http://schemas.microsoft.com/office/drawing/2014/main" id="{4DA0BBA8-493A-75B8-340D-D2E237553DE9}"/>
              </a:ext>
            </a:extLst>
          </p:cNvPr>
          <p:cNvSpPr>
            <a:spLocks noGrp="1" noChangeArrowheads="1"/>
          </p:cNvSpPr>
          <p:nvPr>
            <p:ph type="subTitle" idx="1"/>
          </p:nvPr>
        </p:nvSpPr>
        <p:spPr>
          <a:xfrm>
            <a:off x="1371600" y="4876800"/>
            <a:ext cx="6400800" cy="1752600"/>
          </a:xfrm>
        </p:spPr>
        <p:txBody>
          <a:bodyPr/>
          <a:lstStyle/>
          <a:p>
            <a:r>
              <a:rPr lang="en-US" altLang="en-US" sz="1800"/>
              <a:t>Shoreacres Bible Chapel Copyright #2216-080-734021</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ACF82ED-19AA-C228-4098-E423A33E110C}"/>
              </a:ext>
            </a:extLst>
          </p:cNvPr>
          <p:cNvSpPr>
            <a:spLocks noGrp="1" noChangeArrowheads="1"/>
          </p:cNvSpPr>
          <p:nvPr>
            <p:ph type="ctrTitle"/>
          </p:nvPr>
        </p:nvSpPr>
        <p:spPr>
          <a:xfrm>
            <a:off x="228600" y="2667000"/>
            <a:ext cx="8686800" cy="1143000"/>
          </a:xfrm>
        </p:spPr>
        <p:txBody>
          <a:bodyPr/>
          <a:lstStyle/>
          <a:p>
            <a:r>
              <a:rPr lang="en-US" altLang="en-US" sz="4000" dirty="0"/>
              <a:t>Eternal God, unchanging</a:t>
            </a:r>
            <a:br>
              <a:rPr lang="en-US" altLang="en-US" sz="4000" dirty="0"/>
            </a:br>
            <a:r>
              <a:rPr lang="en-US" altLang="en-US" sz="4000" dirty="0"/>
              <a:t>Mysterious and unknown</a:t>
            </a:r>
            <a:br>
              <a:rPr lang="en-US" altLang="en-US" sz="4000" dirty="0"/>
            </a:br>
            <a:r>
              <a:rPr lang="en-US" altLang="en-US" sz="4000" dirty="0"/>
              <a:t>Your boundless love unfailing</a:t>
            </a:r>
            <a:br>
              <a:rPr lang="en-US" altLang="en-US" sz="4000" dirty="0"/>
            </a:br>
            <a:r>
              <a:rPr lang="en-US" altLang="en-US" sz="4000" dirty="0"/>
              <a:t>In grace and mercy shown</a:t>
            </a:r>
            <a:br>
              <a:rPr lang="en-US" altLang="en-US" sz="4000" dirty="0"/>
            </a:br>
            <a:r>
              <a:rPr lang="en-US" altLang="en-US" sz="4000" dirty="0"/>
              <a:t>Bright seraphim in endless flight</a:t>
            </a:r>
            <a:br>
              <a:rPr lang="en-US" altLang="en-US" sz="4000" dirty="0"/>
            </a:br>
            <a:r>
              <a:rPr lang="en-US" altLang="en-US" sz="4000" dirty="0"/>
              <a:t>Around Your glorious throne</a:t>
            </a:r>
            <a:br>
              <a:rPr lang="en-US" altLang="en-US" sz="4000" dirty="0"/>
            </a:br>
            <a:r>
              <a:rPr lang="en-US" altLang="en-US" sz="4000" dirty="0"/>
              <a:t>They raise their voices day and night</a:t>
            </a:r>
            <a:br>
              <a:rPr lang="en-US" altLang="en-US" sz="4000" dirty="0"/>
            </a:br>
            <a:r>
              <a:rPr lang="en-US" altLang="en-US" sz="4000" dirty="0"/>
              <a:t>In praise to You alone</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8931F70-9876-A5B4-88C6-DA4AEF47279A}"/>
              </a:ext>
            </a:extLst>
          </p:cNvPr>
          <p:cNvSpPr>
            <a:spLocks noGrp="1" noChangeArrowheads="1"/>
          </p:cNvSpPr>
          <p:nvPr>
            <p:ph type="title"/>
          </p:nvPr>
        </p:nvSpPr>
        <p:spPr>
          <a:xfrm>
            <a:off x="685800" y="2286000"/>
            <a:ext cx="7772400" cy="1143000"/>
          </a:xfrm>
        </p:spPr>
        <p:txBody>
          <a:bodyPr/>
          <a:lstStyle/>
          <a:p>
            <a:r>
              <a:rPr lang="en-US" altLang="en-US" sz="4000" dirty="0"/>
              <a:t>Hallelujah</a:t>
            </a:r>
            <a:br>
              <a:rPr lang="en-US" altLang="en-US" sz="4000" dirty="0"/>
            </a:br>
            <a:r>
              <a:rPr lang="en-US" altLang="en-US" sz="4000" dirty="0"/>
              <a:t>Glory be to our great God</a:t>
            </a:r>
            <a:br>
              <a:rPr lang="en-US" altLang="en-US" sz="4000" dirty="0"/>
            </a:br>
            <a:r>
              <a:rPr lang="en-US" altLang="en-US" sz="4000" dirty="0"/>
              <a:t>Hallelujah</a:t>
            </a:r>
            <a:br>
              <a:rPr lang="en-US" altLang="en-US" sz="4000" dirty="0"/>
            </a:br>
            <a:r>
              <a:rPr lang="en-US" altLang="en-US" sz="4000" dirty="0"/>
              <a:t>Glory be to our great God</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30D3607-0851-E32E-311F-47A4B1CF4942}"/>
              </a:ext>
            </a:extLst>
          </p:cNvPr>
          <p:cNvSpPr>
            <a:spLocks noGrp="1" noChangeArrowheads="1"/>
          </p:cNvSpPr>
          <p:nvPr>
            <p:ph type="title"/>
          </p:nvPr>
        </p:nvSpPr>
        <p:spPr>
          <a:xfrm>
            <a:off x="685800" y="2667000"/>
            <a:ext cx="7772400" cy="1143000"/>
          </a:xfrm>
        </p:spPr>
        <p:txBody>
          <a:bodyPr/>
          <a:lstStyle/>
          <a:p>
            <a:r>
              <a:rPr lang="en-US" altLang="en-US" sz="4000" dirty="0"/>
              <a:t>Lord, we are weak and frail</a:t>
            </a:r>
            <a:br>
              <a:rPr lang="en-US" altLang="en-US" sz="4000" dirty="0"/>
            </a:br>
            <a:r>
              <a:rPr lang="en-US" altLang="en-US" sz="4000" dirty="0"/>
              <a:t>Helpless in the storm</a:t>
            </a:r>
            <a:br>
              <a:rPr lang="en-US" altLang="en-US" sz="4000" dirty="0"/>
            </a:br>
            <a:r>
              <a:rPr lang="en-US" altLang="en-US" sz="4000" dirty="0"/>
              <a:t>Surround us with Your angels</a:t>
            </a:r>
            <a:br>
              <a:rPr lang="en-US" altLang="en-US" sz="4000" dirty="0"/>
            </a:br>
            <a:r>
              <a:rPr lang="en-US" altLang="en-US" sz="4000" dirty="0"/>
              <a:t>Fold us in Your arms</a:t>
            </a:r>
            <a:br>
              <a:rPr lang="en-US" altLang="en-US" sz="4000" dirty="0"/>
            </a:br>
            <a:r>
              <a:rPr lang="en-US" altLang="en-US" sz="4000" dirty="0"/>
              <a:t>Our cold and ruthless enemy</a:t>
            </a:r>
            <a:br>
              <a:rPr lang="en-US" altLang="en-US" sz="4000" dirty="0"/>
            </a:br>
            <a:r>
              <a:rPr lang="en-US" altLang="en-US" sz="4000" dirty="0"/>
              <a:t>His pleasure is our harm</a:t>
            </a:r>
            <a:br>
              <a:rPr lang="en-US" altLang="en-US" sz="4000" dirty="0"/>
            </a:br>
            <a:r>
              <a:rPr lang="en-US" altLang="en-US" sz="4000" dirty="0"/>
              <a:t>Rise up, oh Lord, and he will flee</a:t>
            </a:r>
            <a:br>
              <a:rPr lang="en-US" altLang="en-US" sz="4000" dirty="0"/>
            </a:br>
            <a:r>
              <a:rPr lang="en-US" altLang="en-US" sz="4000" dirty="0"/>
              <a:t>Before our sovereign God</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6D83F-956E-0014-06FC-BBA9EE0F65A5}"/>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3139A163-0BAA-CA8B-C59F-6CF47472A017}"/>
              </a:ext>
            </a:extLst>
          </p:cNvPr>
          <p:cNvSpPr>
            <a:spLocks noGrp="1" noChangeArrowheads="1"/>
          </p:cNvSpPr>
          <p:nvPr>
            <p:ph type="title"/>
          </p:nvPr>
        </p:nvSpPr>
        <p:spPr>
          <a:xfrm>
            <a:off x="685800" y="2286000"/>
            <a:ext cx="7772400" cy="1143000"/>
          </a:xfrm>
        </p:spPr>
        <p:txBody>
          <a:bodyPr/>
          <a:lstStyle/>
          <a:p>
            <a:r>
              <a:rPr lang="en-US" altLang="en-US" sz="4000" dirty="0"/>
              <a:t>Hallelujah</a:t>
            </a:r>
            <a:br>
              <a:rPr lang="en-US" altLang="en-US" sz="4000" dirty="0"/>
            </a:br>
            <a:r>
              <a:rPr lang="en-US" altLang="en-US" sz="4000" dirty="0"/>
              <a:t>Glory be to our great God</a:t>
            </a:r>
            <a:br>
              <a:rPr lang="en-US" altLang="en-US" sz="4000" dirty="0"/>
            </a:br>
            <a:r>
              <a:rPr lang="en-US" altLang="en-US" sz="4000" dirty="0"/>
              <a:t>Hallelujah</a:t>
            </a:r>
            <a:br>
              <a:rPr lang="en-US" altLang="en-US" sz="4000" dirty="0"/>
            </a:br>
            <a:r>
              <a:rPr lang="en-US" altLang="en-US" sz="4000" dirty="0"/>
              <a:t>Glory be to our great God</a:t>
            </a:r>
          </a:p>
        </p:txBody>
      </p:sp>
    </p:spTree>
    <p:extLst>
      <p:ext uri="{BB962C8B-B14F-4D97-AF65-F5344CB8AC3E}">
        <p14:creationId xmlns:p14="http://schemas.microsoft.com/office/powerpoint/2010/main" val="147937637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31BFF65-95A6-B2D5-CE4D-7ED062489088}"/>
              </a:ext>
            </a:extLst>
          </p:cNvPr>
          <p:cNvSpPr>
            <a:spLocks noGrp="1" noChangeArrowheads="1"/>
          </p:cNvSpPr>
          <p:nvPr>
            <p:ph type="title"/>
          </p:nvPr>
        </p:nvSpPr>
        <p:spPr>
          <a:xfrm>
            <a:off x="685800" y="2514600"/>
            <a:ext cx="7772400" cy="1143000"/>
          </a:xfrm>
        </p:spPr>
        <p:txBody>
          <a:bodyPr/>
          <a:lstStyle/>
          <a:p>
            <a:r>
              <a:rPr lang="en-US" altLang="en-US" sz="4000" dirty="0"/>
              <a:t>Let every creature in the sea</a:t>
            </a:r>
            <a:br>
              <a:rPr lang="en-US" altLang="en-US" sz="4000" dirty="0"/>
            </a:br>
            <a:r>
              <a:rPr lang="en-US" altLang="en-US" sz="4000" dirty="0"/>
              <a:t>And every flying bird</a:t>
            </a:r>
            <a:br>
              <a:rPr lang="en-US" altLang="en-US" sz="4000" dirty="0"/>
            </a:br>
            <a:r>
              <a:rPr lang="en-US" altLang="en-US" sz="4000" dirty="0"/>
              <a:t>Let every mountain, every field</a:t>
            </a:r>
            <a:br>
              <a:rPr lang="en-US" altLang="en-US" sz="4000" dirty="0"/>
            </a:br>
            <a:r>
              <a:rPr lang="en-US" altLang="en-US" sz="4000" dirty="0"/>
              <a:t>And valley of the Earth</a:t>
            </a:r>
            <a:br>
              <a:rPr lang="en-US" altLang="en-US" sz="4000" dirty="0"/>
            </a:br>
            <a:r>
              <a:rPr lang="en-US" altLang="en-US" sz="4000" dirty="0"/>
              <a:t>Let all the moons and all the stars</a:t>
            </a:r>
            <a:br>
              <a:rPr lang="en-US" altLang="en-US" sz="4000" dirty="0"/>
            </a:br>
            <a:r>
              <a:rPr lang="en-US" altLang="en-US" sz="4000" dirty="0"/>
              <a:t>In all the universe</a:t>
            </a:r>
            <a:br>
              <a:rPr lang="en-US" altLang="en-US" sz="4000" dirty="0"/>
            </a:br>
            <a:r>
              <a:rPr lang="en-US" altLang="en-US" sz="4000" dirty="0"/>
              <a:t>Sing praises to the living God</a:t>
            </a:r>
            <a:br>
              <a:rPr lang="en-US" altLang="en-US" sz="4000" dirty="0"/>
            </a:br>
            <a:r>
              <a:rPr lang="en-US" altLang="en-US" sz="4000" dirty="0"/>
              <a:t>Who rules them by His word</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4EC9A-F101-234C-A859-BA7E8E2C8443}"/>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4F5FCC74-6B36-8AC2-71AF-26DA266D33C5}"/>
              </a:ext>
            </a:extLst>
          </p:cNvPr>
          <p:cNvSpPr>
            <a:spLocks noGrp="1" noChangeArrowheads="1"/>
          </p:cNvSpPr>
          <p:nvPr>
            <p:ph type="title"/>
          </p:nvPr>
        </p:nvSpPr>
        <p:spPr>
          <a:xfrm>
            <a:off x="685800" y="2286000"/>
            <a:ext cx="7772400" cy="1143000"/>
          </a:xfrm>
        </p:spPr>
        <p:txBody>
          <a:bodyPr/>
          <a:lstStyle/>
          <a:p>
            <a:r>
              <a:rPr lang="en-US" altLang="en-US" sz="4000" dirty="0"/>
              <a:t>Hallelujah</a:t>
            </a:r>
            <a:br>
              <a:rPr lang="en-US" altLang="en-US" sz="4000" dirty="0"/>
            </a:br>
            <a:r>
              <a:rPr lang="en-US" altLang="en-US" sz="4000" dirty="0"/>
              <a:t>Glory be to our great God</a:t>
            </a:r>
            <a:br>
              <a:rPr lang="en-US" altLang="en-US" sz="4000" dirty="0"/>
            </a:br>
            <a:r>
              <a:rPr lang="en-US" altLang="en-US" sz="4000" dirty="0"/>
              <a:t>Hallelujah</a:t>
            </a:r>
            <a:br>
              <a:rPr lang="en-US" altLang="en-US" sz="4000" dirty="0"/>
            </a:br>
            <a:r>
              <a:rPr lang="en-US" altLang="en-US" sz="4000" dirty="0"/>
              <a:t>Glory be to our great God</a:t>
            </a:r>
          </a:p>
        </p:txBody>
      </p:sp>
    </p:spTree>
    <p:extLst>
      <p:ext uri="{BB962C8B-B14F-4D97-AF65-F5344CB8AC3E}">
        <p14:creationId xmlns:p14="http://schemas.microsoft.com/office/powerpoint/2010/main" val="29256574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45826-BB3D-EE4F-56CB-29BAF6D5EFA7}"/>
            </a:ext>
          </a:extLst>
        </p:cNvPr>
        <p:cNvGrpSpPr/>
        <p:nvPr/>
      </p:nvGrpSpPr>
      <p:grpSpPr>
        <a:xfrm>
          <a:off x="0" y="0"/>
          <a:ext cx="0" cy="0"/>
          <a:chOff x="0" y="0"/>
          <a:chExt cx="0" cy="0"/>
        </a:xfrm>
      </p:grpSpPr>
      <p:sp>
        <p:nvSpPr>
          <p:cNvPr id="4170754" name="Rectangle 2">
            <a:extLst>
              <a:ext uri="{FF2B5EF4-FFF2-40B4-BE49-F238E27FC236}">
                <a16:creationId xmlns:a16="http://schemas.microsoft.com/office/drawing/2014/main" id="{761B4C47-F584-FE09-F61E-8935E782F1C0}"/>
              </a:ext>
            </a:extLst>
          </p:cNvPr>
          <p:cNvSpPr>
            <a:spLocks noGrp="1" noChangeArrowheads="1"/>
          </p:cNvSpPr>
          <p:nvPr>
            <p:ph type="ctrTitle"/>
          </p:nvPr>
        </p:nvSpPr>
        <p:spPr>
          <a:xfrm>
            <a:off x="685800" y="2286000"/>
            <a:ext cx="7772400" cy="1143000"/>
          </a:xfrm>
        </p:spPr>
        <p:txBody>
          <a:bodyPr/>
          <a:lstStyle/>
          <a:p>
            <a:pPr>
              <a:defRPr/>
            </a:pPr>
            <a:endParaRPr lang="en-GB" dirty="0">
              <a:cs typeface="+mj-cs"/>
            </a:endParaRPr>
          </a:p>
        </p:txBody>
      </p:sp>
      <p:sp>
        <p:nvSpPr>
          <p:cNvPr id="4170755" name="Rectangle 3">
            <a:extLst>
              <a:ext uri="{FF2B5EF4-FFF2-40B4-BE49-F238E27FC236}">
                <a16:creationId xmlns:a16="http://schemas.microsoft.com/office/drawing/2014/main" id="{E312B0F6-3EE1-A7C8-A77F-0A0726B22438}"/>
              </a:ext>
            </a:extLst>
          </p:cNvPr>
          <p:cNvSpPr>
            <a:spLocks noGrp="1" noChangeArrowheads="1"/>
          </p:cNvSpPr>
          <p:nvPr>
            <p:ph type="subTitle" idx="1"/>
          </p:nvPr>
        </p:nvSpPr>
        <p:spPr/>
        <p:txBody>
          <a:bodyPr/>
          <a:lstStyle/>
          <a:p>
            <a:pPr>
              <a:defRPr/>
            </a:pPr>
            <a:endParaRPr lang="en-GB">
              <a:cs typeface="+mn-cs"/>
            </a:endParaRPr>
          </a:p>
        </p:txBody>
      </p:sp>
    </p:spTree>
    <p:extLst>
      <p:ext uri="{BB962C8B-B14F-4D97-AF65-F5344CB8AC3E}">
        <p14:creationId xmlns:p14="http://schemas.microsoft.com/office/powerpoint/2010/main" val="227973273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634D6-7B21-457B-4F18-4F6E5A1F98D7}"/>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5EA51E1D-9095-6A2E-EFA1-FC7AE93D6B0F}"/>
              </a:ext>
            </a:extLst>
          </p:cNvPr>
          <p:cNvSpPr>
            <a:spLocks noGrp="1" noChangeArrowheads="1"/>
          </p:cNvSpPr>
          <p:nvPr>
            <p:ph type="title"/>
          </p:nvPr>
        </p:nvSpPr>
        <p:spPr>
          <a:xfrm>
            <a:off x="685800" y="2286000"/>
            <a:ext cx="7772400" cy="1143000"/>
          </a:xfrm>
        </p:spPr>
        <p:txBody>
          <a:bodyPr/>
          <a:lstStyle/>
          <a:p>
            <a:r>
              <a:rPr lang="en-US" altLang="en-US" sz="4000" dirty="0"/>
              <a:t>Hallelujah</a:t>
            </a:r>
            <a:br>
              <a:rPr lang="en-US" altLang="en-US" sz="4000" dirty="0"/>
            </a:br>
            <a:r>
              <a:rPr lang="en-US" altLang="en-US" sz="4000" dirty="0"/>
              <a:t>Glory be to our great God</a:t>
            </a:r>
            <a:br>
              <a:rPr lang="en-US" altLang="en-US" sz="4000" dirty="0"/>
            </a:br>
            <a:r>
              <a:rPr lang="en-US" altLang="en-US" sz="4000" dirty="0"/>
              <a:t>(glory to our God)</a:t>
            </a:r>
            <a:br>
              <a:rPr lang="en-US" altLang="en-US" sz="4000" dirty="0"/>
            </a:br>
            <a:r>
              <a:rPr lang="en-US" altLang="en-US" sz="4000" dirty="0"/>
              <a:t>Hallelujah</a:t>
            </a:r>
            <a:br>
              <a:rPr lang="en-US" altLang="en-US" sz="4000" dirty="0"/>
            </a:br>
            <a:r>
              <a:rPr lang="en-US" altLang="en-US" sz="4000" dirty="0"/>
              <a:t>Glory be to our great God</a:t>
            </a:r>
          </a:p>
        </p:txBody>
      </p:sp>
    </p:spTree>
    <p:extLst>
      <p:ext uri="{BB962C8B-B14F-4D97-AF65-F5344CB8AC3E}">
        <p14:creationId xmlns:p14="http://schemas.microsoft.com/office/powerpoint/2010/main" val="261411319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77ADC-8B27-45D7-68E8-0AE35A2F49C9}"/>
            </a:ext>
          </a:extLst>
        </p:cNvPr>
        <p:cNvGrpSpPr/>
        <p:nvPr/>
      </p:nvGrpSpPr>
      <p:grpSpPr>
        <a:xfrm>
          <a:off x="0" y="0"/>
          <a:ext cx="0" cy="0"/>
          <a:chOff x="0" y="0"/>
          <a:chExt cx="0" cy="0"/>
        </a:xfrm>
      </p:grpSpPr>
      <p:sp>
        <p:nvSpPr>
          <p:cNvPr id="4170754" name="Rectangle 2">
            <a:extLst>
              <a:ext uri="{FF2B5EF4-FFF2-40B4-BE49-F238E27FC236}">
                <a16:creationId xmlns:a16="http://schemas.microsoft.com/office/drawing/2014/main" id="{63FB6AD4-C711-2FD9-0AA2-1C0BBFE1D5A5}"/>
              </a:ext>
            </a:extLst>
          </p:cNvPr>
          <p:cNvSpPr>
            <a:spLocks noGrp="1" noChangeArrowheads="1"/>
          </p:cNvSpPr>
          <p:nvPr>
            <p:ph type="ctrTitle"/>
          </p:nvPr>
        </p:nvSpPr>
        <p:spPr>
          <a:xfrm>
            <a:off x="685800" y="2286000"/>
            <a:ext cx="7772400" cy="1143000"/>
          </a:xfrm>
        </p:spPr>
        <p:txBody>
          <a:bodyPr/>
          <a:lstStyle/>
          <a:p>
            <a:pPr>
              <a:defRPr/>
            </a:pPr>
            <a:endParaRPr lang="en-GB" dirty="0">
              <a:cs typeface="+mj-cs"/>
            </a:endParaRPr>
          </a:p>
        </p:txBody>
      </p:sp>
      <p:sp>
        <p:nvSpPr>
          <p:cNvPr id="4170755" name="Rectangle 3">
            <a:extLst>
              <a:ext uri="{FF2B5EF4-FFF2-40B4-BE49-F238E27FC236}">
                <a16:creationId xmlns:a16="http://schemas.microsoft.com/office/drawing/2014/main" id="{31AF783F-7D0E-3365-4C73-2649EE02F8BF}"/>
              </a:ext>
            </a:extLst>
          </p:cNvPr>
          <p:cNvSpPr>
            <a:spLocks noGrp="1" noChangeArrowheads="1"/>
          </p:cNvSpPr>
          <p:nvPr>
            <p:ph type="subTitle" idx="1"/>
          </p:nvPr>
        </p:nvSpPr>
        <p:spPr/>
        <p:txBody>
          <a:bodyPr/>
          <a:lstStyle/>
          <a:p>
            <a:pPr>
              <a:defRPr/>
            </a:pPr>
            <a:endParaRPr lang="en-GB">
              <a:cs typeface="+mn-cs"/>
            </a:endParaRPr>
          </a:p>
        </p:txBody>
      </p:sp>
    </p:spTree>
    <p:extLst>
      <p:ext uri="{BB962C8B-B14F-4D97-AF65-F5344CB8AC3E}">
        <p14:creationId xmlns:p14="http://schemas.microsoft.com/office/powerpoint/2010/main" val="425683843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E840B-057A-EB1B-824B-63988FF7B80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285501D-0932-5C00-F7F5-0B6FAD681C58}"/>
              </a:ext>
            </a:extLst>
          </p:cNvPr>
          <p:cNvPicPr>
            <a:picLocks noChangeAspect="1"/>
          </p:cNvPicPr>
          <p:nvPr/>
        </p:nvPicPr>
        <p:blipFill>
          <a:blip r:embed="rId3"/>
          <a:stretch>
            <a:fillRect/>
          </a:stretch>
        </p:blipFill>
        <p:spPr>
          <a:xfrm>
            <a:off x="1828800" y="2133600"/>
            <a:ext cx="5486400" cy="1765300"/>
          </a:xfrm>
          <a:prstGeom prst="rect">
            <a:avLst/>
          </a:prstGeom>
        </p:spPr>
      </p:pic>
    </p:spTree>
    <p:extLst>
      <p:ext uri="{BB962C8B-B14F-4D97-AF65-F5344CB8AC3E}">
        <p14:creationId xmlns:p14="http://schemas.microsoft.com/office/powerpoint/2010/main" val="2287279652"/>
      </p:ext>
    </p:extLst>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F3D530A-BB8B-7D45-C86C-EED58E9277AD}"/>
              </a:ext>
            </a:extLst>
          </p:cNvPr>
          <p:cNvSpPr>
            <a:spLocks noGrp="1" noChangeArrowheads="1"/>
          </p:cNvSpPr>
          <p:nvPr>
            <p:ph type="ctrTitle"/>
          </p:nvPr>
        </p:nvSpPr>
        <p:spPr>
          <a:xfrm>
            <a:off x="685800" y="2286000"/>
            <a:ext cx="7772400" cy="1143000"/>
          </a:xfrm>
        </p:spPr>
        <p:txBody>
          <a:bodyPr anchor="ctr"/>
          <a:lstStyle/>
          <a:p>
            <a:r>
              <a:rPr lang="en-US" altLang="en-US" b="1"/>
              <a:t>Amazing Love/</a:t>
            </a:r>
            <a:br>
              <a:rPr lang="en-US" altLang="en-US" b="1"/>
            </a:br>
            <a:r>
              <a:rPr lang="en-US" altLang="en-US" b="1"/>
              <a:t>Word of God Speak</a:t>
            </a:r>
            <a:endParaRPr lang="en-US" altLang="en-US" b="1">
              <a:solidFill>
                <a:schemeClr val="tx1"/>
              </a:solidFill>
            </a:endParaRPr>
          </a:p>
        </p:txBody>
      </p:sp>
      <p:sp>
        <p:nvSpPr>
          <p:cNvPr id="3075" name="Rectangle 3">
            <a:extLst>
              <a:ext uri="{FF2B5EF4-FFF2-40B4-BE49-F238E27FC236}">
                <a16:creationId xmlns:a16="http://schemas.microsoft.com/office/drawing/2014/main" id="{AD138B6B-A2CC-210B-F7D5-FB461DECEF34}"/>
              </a:ext>
            </a:extLst>
          </p:cNvPr>
          <p:cNvSpPr>
            <a:spLocks noGrp="1" noChangeArrowheads="1"/>
          </p:cNvSpPr>
          <p:nvPr>
            <p:ph type="subTitle" idx="1"/>
          </p:nvPr>
        </p:nvSpPr>
        <p:spPr>
          <a:xfrm>
            <a:off x="1371600" y="4876800"/>
            <a:ext cx="6400800" cy="1752600"/>
          </a:xfrm>
        </p:spPr>
        <p:txBody>
          <a:bodyPr/>
          <a:lstStyle/>
          <a:p>
            <a:r>
              <a:rPr lang="en-US" altLang="en-US" sz="1800"/>
              <a:t>Shoreacres Bible Chapel Copyright #2216-080-734021</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CF55B55-D137-476E-073B-29438D756521}"/>
              </a:ext>
            </a:extLst>
          </p:cNvPr>
          <p:cNvSpPr>
            <a:spLocks noGrp="1" noChangeArrowheads="1"/>
          </p:cNvSpPr>
          <p:nvPr>
            <p:ph type="ctrTitle"/>
          </p:nvPr>
        </p:nvSpPr>
        <p:spPr>
          <a:xfrm>
            <a:off x="152400" y="2590800"/>
            <a:ext cx="8915400" cy="1143000"/>
          </a:xfrm>
        </p:spPr>
        <p:txBody>
          <a:bodyPr anchor="ctr"/>
          <a:lstStyle/>
          <a:p>
            <a:r>
              <a:rPr lang="en-US" altLang="en-US" sz="3600"/>
              <a:t>I'm forgiven because You were forsaken.</a:t>
            </a:r>
            <a:br>
              <a:rPr lang="en-US" altLang="en-US" sz="3600"/>
            </a:br>
            <a:r>
              <a:rPr lang="en-US" altLang="en-US" sz="3600"/>
              <a:t>I'm accepted, You were condemned</a:t>
            </a:r>
            <a:br>
              <a:rPr lang="en-US" altLang="en-US" sz="3600"/>
            </a:br>
            <a:r>
              <a:rPr lang="en-US" altLang="en-US" sz="3600"/>
              <a:t>I'm alive and well,</a:t>
            </a:r>
            <a:br>
              <a:rPr lang="en-US" altLang="en-US" sz="3600"/>
            </a:br>
            <a:r>
              <a:rPr lang="en-US" altLang="en-US" sz="3600"/>
              <a:t>Your Spirit is within me</a:t>
            </a:r>
            <a:br>
              <a:rPr lang="en-US" altLang="en-US" sz="3600"/>
            </a:br>
            <a:r>
              <a:rPr lang="en-US" altLang="en-US" sz="3600"/>
              <a:t>Because You died and rose again.</a:t>
            </a:r>
            <a:br>
              <a:rPr lang="en-US" altLang="en-US" sz="3600">
                <a:ea typeface="Times" panose="02020603050405020304" charset="0"/>
                <a:cs typeface="Times" panose="02020603050405020304" charset="0"/>
              </a:rPr>
            </a:br>
            <a:endParaRPr lang="en-US" altLang="en-US" sz="360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634E386-6246-5433-5E1B-322C9E32B4EB}"/>
              </a:ext>
            </a:extLst>
          </p:cNvPr>
          <p:cNvSpPr>
            <a:spLocks noGrp="1" noChangeArrowheads="1"/>
          </p:cNvSpPr>
          <p:nvPr>
            <p:ph type="ctrTitle"/>
          </p:nvPr>
        </p:nvSpPr>
        <p:spPr>
          <a:xfrm>
            <a:off x="152400" y="2590800"/>
            <a:ext cx="8915400" cy="1143000"/>
          </a:xfrm>
        </p:spPr>
        <p:txBody>
          <a:bodyPr anchor="ctr"/>
          <a:lstStyle/>
          <a:p>
            <a:r>
              <a:rPr lang="en-US" altLang="en-US" sz="3600"/>
              <a:t>I'm forgiven because You were forsaken.</a:t>
            </a:r>
            <a:br>
              <a:rPr lang="en-US" altLang="en-US" sz="3600"/>
            </a:br>
            <a:r>
              <a:rPr lang="en-US" altLang="en-US" sz="3600"/>
              <a:t>I'm accepted, You were condemned.</a:t>
            </a:r>
            <a:br>
              <a:rPr lang="en-US" altLang="en-US" sz="3600"/>
            </a:br>
            <a:r>
              <a:rPr lang="en-US" altLang="en-US" sz="3600"/>
              <a:t>I'm alive and well,</a:t>
            </a:r>
            <a:br>
              <a:rPr lang="en-US" altLang="en-US" sz="3600"/>
            </a:br>
            <a:r>
              <a:rPr lang="en-US" altLang="en-US" sz="3600"/>
              <a:t>Your Spirit is within me</a:t>
            </a:r>
            <a:br>
              <a:rPr lang="en-US" altLang="en-US" sz="3600"/>
            </a:br>
            <a:r>
              <a:rPr lang="en-US" altLang="en-US" sz="3600"/>
              <a:t>Because You died and rose again.</a:t>
            </a:r>
            <a:br>
              <a:rPr lang="en-US" altLang="en-US" sz="3600">
                <a:ea typeface="Times" panose="02020603050405020304" charset="0"/>
                <a:cs typeface="Times" panose="02020603050405020304" charset="0"/>
              </a:rPr>
            </a:br>
            <a:r>
              <a:rPr lang="en-US" altLang="en-US" sz="3600">
                <a:ea typeface="Times" panose="02020603050405020304" charset="0"/>
                <a:cs typeface="Times" panose="02020603050405020304" charset="0"/>
              </a:rPr>
              <a:t>,</a:t>
            </a:r>
            <a:endParaRPr lang="en-US" altLang="en-US" sz="360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603937F-2B5A-55AA-60BF-FE1D6E19CC3E}"/>
              </a:ext>
            </a:extLst>
          </p:cNvPr>
          <p:cNvSpPr>
            <a:spLocks noGrp="1" noChangeArrowheads="1"/>
          </p:cNvSpPr>
          <p:nvPr>
            <p:ph type="title"/>
          </p:nvPr>
        </p:nvSpPr>
        <p:spPr>
          <a:xfrm>
            <a:off x="304800" y="3429000"/>
            <a:ext cx="8534400" cy="1143000"/>
          </a:xfrm>
        </p:spPr>
        <p:txBody>
          <a:bodyPr/>
          <a:lstStyle/>
          <a:p>
            <a:r>
              <a:rPr lang="en-US" altLang="en-US" sz="3600"/>
              <a:t>Amazing love, how can it be</a:t>
            </a:r>
            <a:br>
              <a:rPr lang="en-US" altLang="en-US" sz="3600"/>
            </a:br>
            <a:r>
              <a:rPr lang="en-US" altLang="en-US" sz="3600"/>
              <a:t>That you, my King, would die for me?</a:t>
            </a:r>
            <a:br>
              <a:rPr lang="en-US" altLang="en-US" sz="3600"/>
            </a:br>
            <a:r>
              <a:rPr lang="en-US" altLang="en-US" sz="3600"/>
              <a:t>Amazing love, I know it's true</a:t>
            </a:r>
            <a:br>
              <a:rPr lang="en-US" altLang="en-US" sz="3600"/>
            </a:br>
            <a:r>
              <a:rPr lang="en-US" altLang="en-US" sz="3600"/>
              <a:t>It's my joy to honour you</a:t>
            </a:r>
            <a:br>
              <a:rPr lang="en-US" altLang="en-US" sz="3600"/>
            </a:br>
            <a:r>
              <a:rPr lang="en-US" altLang="en-US" sz="3600"/>
              <a:t>In all I do I honour You</a:t>
            </a:r>
            <a:br>
              <a:rPr lang="en-US" altLang="en-US" sz="3600"/>
            </a:br>
            <a:br>
              <a:rPr lang="en-US" altLang="en-US" sz="3600">
                <a:ea typeface="Times" panose="02020603050405020304" charset="0"/>
                <a:cs typeface="Times" panose="02020603050405020304" charset="0"/>
              </a:rPr>
            </a:br>
            <a:endParaRPr lang="en-US" altLang="en-US" sz="3600">
              <a:ea typeface="Times" panose="02020603050405020304" charset="0"/>
              <a:cs typeface="Times" panose="02020603050405020304"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B74927D-9EAE-94D5-1178-0B2D65B9EB17}"/>
              </a:ext>
            </a:extLst>
          </p:cNvPr>
          <p:cNvSpPr>
            <a:spLocks noGrp="1" noChangeArrowheads="1"/>
          </p:cNvSpPr>
          <p:nvPr>
            <p:ph type="ctrTitle"/>
          </p:nvPr>
        </p:nvSpPr>
        <p:spPr>
          <a:xfrm>
            <a:off x="152400" y="2590800"/>
            <a:ext cx="8915400" cy="1143000"/>
          </a:xfrm>
        </p:spPr>
        <p:txBody>
          <a:bodyPr anchor="ctr"/>
          <a:lstStyle/>
          <a:p>
            <a:r>
              <a:rPr lang="en-US" altLang="en-US" sz="3600"/>
              <a:t>I'm forgiven because You were forsaken.</a:t>
            </a:r>
            <a:br>
              <a:rPr lang="en-US" altLang="en-US" sz="3600"/>
            </a:br>
            <a:r>
              <a:rPr lang="en-US" altLang="en-US" sz="3600"/>
              <a:t>I'm accepted You were condemned.</a:t>
            </a:r>
            <a:br>
              <a:rPr lang="en-US" altLang="en-US" sz="3600"/>
            </a:br>
            <a:r>
              <a:rPr lang="en-US" altLang="en-US" sz="3600"/>
              <a:t>I'm alive and well,</a:t>
            </a:r>
            <a:br>
              <a:rPr lang="en-US" altLang="en-US" sz="3600"/>
            </a:br>
            <a:r>
              <a:rPr lang="en-US" altLang="en-US" sz="3600"/>
              <a:t>Your Spirit is within me,</a:t>
            </a:r>
            <a:br>
              <a:rPr lang="en-US" altLang="en-US" sz="3600"/>
            </a:br>
            <a:r>
              <a:rPr lang="en-US" altLang="en-US" sz="3600"/>
              <a:t>Because You died and rose again.</a:t>
            </a:r>
            <a:br>
              <a:rPr lang="en-US" altLang="en-US" sz="3600">
                <a:ea typeface="Times" panose="02020603050405020304" charset="0"/>
                <a:cs typeface="Times" panose="02020603050405020304" charset="0"/>
              </a:rPr>
            </a:br>
            <a:endParaRPr lang="en-US" altLang="en-US" sz="360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90A0CA7-D28C-A4B1-2B67-EF13BEA62FB6}"/>
              </a:ext>
            </a:extLst>
          </p:cNvPr>
          <p:cNvSpPr>
            <a:spLocks noGrp="1" noChangeArrowheads="1"/>
          </p:cNvSpPr>
          <p:nvPr>
            <p:ph type="title"/>
          </p:nvPr>
        </p:nvSpPr>
        <p:spPr>
          <a:xfrm>
            <a:off x="304800" y="3429000"/>
            <a:ext cx="8534400" cy="1143000"/>
          </a:xfrm>
        </p:spPr>
        <p:txBody>
          <a:bodyPr/>
          <a:lstStyle/>
          <a:p>
            <a:r>
              <a:rPr lang="en-US" altLang="en-US" sz="3600"/>
              <a:t>Amazing love, how can it be</a:t>
            </a:r>
            <a:br>
              <a:rPr lang="en-US" altLang="en-US" sz="3600"/>
            </a:br>
            <a:r>
              <a:rPr lang="en-US" altLang="en-US" sz="3600"/>
              <a:t>That you, my King, would die for me?</a:t>
            </a:r>
            <a:br>
              <a:rPr lang="en-US" altLang="en-US" sz="3600"/>
            </a:br>
            <a:r>
              <a:rPr lang="en-US" altLang="en-US" sz="3600"/>
              <a:t>Amazing love, I know it's true</a:t>
            </a:r>
            <a:br>
              <a:rPr lang="en-US" altLang="en-US" sz="3600"/>
            </a:br>
            <a:r>
              <a:rPr lang="en-US" altLang="en-US" sz="3600"/>
              <a:t>It's my joy to honour you</a:t>
            </a:r>
            <a:br>
              <a:rPr lang="en-US" altLang="en-US" sz="3600"/>
            </a:br>
            <a:r>
              <a:rPr lang="en-US" altLang="en-US" sz="3600"/>
              <a:t>In all I do I honour You</a:t>
            </a:r>
            <a:br>
              <a:rPr lang="en-US" altLang="en-US" sz="3600"/>
            </a:br>
            <a:br>
              <a:rPr lang="en-US" altLang="en-US" sz="3600">
                <a:ea typeface="Times" panose="02020603050405020304" charset="0"/>
                <a:cs typeface="Times" panose="02020603050405020304" charset="0"/>
              </a:rPr>
            </a:br>
            <a:endParaRPr lang="en-US" altLang="en-US" sz="3600">
              <a:ea typeface="Times" panose="02020603050405020304" charset="0"/>
              <a:cs typeface="Times" panose="02020603050405020304"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343BAFF-11A4-56EC-40EF-C6310343D481}"/>
              </a:ext>
            </a:extLst>
          </p:cNvPr>
          <p:cNvSpPr>
            <a:spLocks noGrp="1" noChangeArrowheads="1"/>
          </p:cNvSpPr>
          <p:nvPr>
            <p:ph type="title"/>
          </p:nvPr>
        </p:nvSpPr>
        <p:spPr>
          <a:xfrm>
            <a:off x="304800" y="2819400"/>
            <a:ext cx="8458200" cy="1143000"/>
          </a:xfrm>
        </p:spPr>
        <p:txBody>
          <a:bodyPr/>
          <a:lstStyle/>
          <a:p>
            <a:r>
              <a:rPr lang="en-US" altLang="en-US" sz="3600"/>
              <a:t>Word of God speak</a:t>
            </a:r>
            <a:br>
              <a:rPr lang="en-US" altLang="en-US" sz="3600"/>
            </a:br>
            <a:r>
              <a:rPr lang="en-US" altLang="en-US" sz="3600"/>
              <a:t>Would you pour down like rain</a:t>
            </a:r>
            <a:br>
              <a:rPr lang="en-US" altLang="en-US" sz="3600"/>
            </a:br>
            <a:r>
              <a:rPr lang="en-US" altLang="en-US" sz="3600"/>
              <a:t>Washing my eyes to see Your majesty</a:t>
            </a:r>
            <a:br>
              <a:rPr lang="en-US" altLang="en-US" sz="3600"/>
            </a:br>
            <a:r>
              <a:rPr lang="en-US" altLang="en-US" sz="3600"/>
              <a:t>To be still and know</a:t>
            </a:r>
            <a:br>
              <a:rPr lang="en-US" altLang="en-US" sz="3600"/>
            </a:br>
            <a:r>
              <a:rPr lang="en-US" altLang="en-US" sz="3600"/>
              <a:t>That You’re in this place</a:t>
            </a:r>
            <a:br>
              <a:rPr lang="en-US" altLang="en-US" sz="3600"/>
            </a:br>
            <a:r>
              <a:rPr lang="en-US" altLang="en-US" sz="3600"/>
              <a:t>Please let me stay and rest</a:t>
            </a:r>
            <a:br>
              <a:rPr lang="en-US" altLang="en-US" sz="3600"/>
            </a:br>
            <a:r>
              <a:rPr lang="en-US" altLang="en-US" sz="3600"/>
              <a:t>In Your holiness</a:t>
            </a:r>
          </a:p>
        </p:txBody>
      </p:sp>
    </p:spTree>
  </p:cSld>
  <p:clrMapOvr>
    <a:masterClrMapping/>
  </p:clrMapOvr>
  <p:transition>
    <p:fad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ヒラギノ角ゴ Pro W3"/>
        <a:cs typeface=""/>
      </a:majorFont>
      <a:minorFont>
        <a:latin typeface="Time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Spiderman:Applications (Mac OS 9):Microsoft Office 98:Templates:Blank Presentation</Template>
  <TotalTime>42462</TotalTime>
  <Words>585</Words>
  <Application>Microsoft Macintosh PowerPoint</Application>
  <PresentationFormat>On-screen Show (4:3)</PresentationFormat>
  <Paragraphs>24</Paragraphs>
  <Slides>22</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Times</vt:lpstr>
      <vt:lpstr>Blank Presentation</vt:lpstr>
      <vt:lpstr>PowerPoint Presentation</vt:lpstr>
      <vt:lpstr>PowerPoint Presentation</vt:lpstr>
      <vt:lpstr>Amazing Love/ Word of God Speak</vt:lpstr>
      <vt:lpstr>I'm forgiven because You were forsaken. I'm accepted, You were condemned I'm alive and well, Your Spirit is within me Because You died and rose again. </vt:lpstr>
      <vt:lpstr>I'm forgiven because You were forsaken. I'm accepted, You were condemned. I'm alive and well, Your Spirit is within me Because You died and rose again. ,</vt:lpstr>
      <vt:lpstr>Amazing love, how can it be That you, my King, would die for me? Amazing love, I know it's true It's my joy to honour you In all I do I honour You  </vt:lpstr>
      <vt:lpstr>I'm forgiven because You were forsaken. I'm accepted You were condemned. I'm alive and well, Your Spirit is within me, Because You died and rose again. </vt:lpstr>
      <vt:lpstr>Amazing love, how can it be That you, my King, would die for me? Amazing love, I know it's true It's my joy to honour you In all I do I honour You  </vt:lpstr>
      <vt:lpstr>Word of God speak Would you pour down like rain Washing my eyes to see Your majesty To be still and know That You’re in this place Please let me stay and rest In Your holiness</vt:lpstr>
      <vt:lpstr>Word of God speak Would you pour down like rain Washing my eyes to see, Your majesty To be still and know That You’re in this place Please let me stay and rest In Your holiness </vt:lpstr>
      <vt:lpstr>Amazing love, how can it be That you, my King would die for me? Amazing love, I know it's true It's my joy to honour you In all I do I honour You In all I do I honour You  </vt:lpstr>
      <vt:lpstr>PowerPoint Presentation</vt:lpstr>
      <vt:lpstr>Our Great God </vt:lpstr>
      <vt:lpstr>Eternal God, unchanging Mysterious and unknown Your boundless love unfailing In grace and mercy shown Bright seraphim in endless flight Around Your glorious throne They raise their voices day and night In praise to You alone</vt:lpstr>
      <vt:lpstr>Hallelujah Glory be to our great God Hallelujah Glory be to our great God</vt:lpstr>
      <vt:lpstr>Lord, we are weak and frail Helpless in the storm Surround us with Your angels Fold us in Your arms Our cold and ruthless enemy His pleasure is our harm Rise up, oh Lord, and he will flee Before our sovereign God</vt:lpstr>
      <vt:lpstr>Hallelujah Glory be to our great God Hallelujah Glory be to our great God</vt:lpstr>
      <vt:lpstr>Let every creature in the sea And every flying bird Let every mountain, every field And valley of the Earth Let all the moons and all the stars In all the universe Sing praises to the living God Who rules them by His word</vt:lpstr>
      <vt:lpstr>Hallelujah Glory be to our great God Hallelujah Glory be to our great God</vt:lpstr>
      <vt:lpstr>Hallelujah Glory be to our great God (glory to our God) Hallelujah Glory be to our great God</vt:lpstr>
      <vt:lpstr>PowerPoint Presentation</vt:lpstr>
      <vt:lpstr>PowerPoint Presentation</vt:lpstr>
    </vt:vector>
  </TitlesOfParts>
  <Manager/>
  <Company>Dramatic Graphic Art &amp; Design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PPT</dc:title>
  <dc:subject/>
  <dc:creator>Kerry</dc:creator>
  <cp:keywords/>
  <dc:description/>
  <cp:lastModifiedBy>Kerry Applin</cp:lastModifiedBy>
  <cp:revision>844</cp:revision>
  <cp:lastPrinted>2019-08-15T20:04:03Z</cp:lastPrinted>
  <dcterms:created xsi:type="dcterms:W3CDTF">2003-02-13T03:09:51Z</dcterms:created>
  <dcterms:modified xsi:type="dcterms:W3CDTF">2026-01-10T23:56:09Z</dcterms:modified>
  <cp:category/>
</cp:coreProperties>
</file>