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4"/>
  </p:notesMasterIdLst>
  <p:sldIdLst>
    <p:sldId id="2426" r:id="rId2"/>
    <p:sldId id="2933" r:id="rId3"/>
    <p:sldId id="267" r:id="rId4"/>
    <p:sldId id="271" r:id="rId5"/>
    <p:sldId id="272" r:id="rId6"/>
    <p:sldId id="273" r:id="rId7"/>
    <p:sldId id="274" r:id="rId8"/>
    <p:sldId id="275" r:id="rId9"/>
    <p:sldId id="2940" r:id="rId10"/>
    <p:sldId id="266" r:id="rId11"/>
    <p:sldId id="2942" r:id="rId12"/>
    <p:sldId id="2943" r:id="rId13"/>
    <p:sldId id="269" r:id="rId14"/>
    <p:sldId id="279" r:id="rId15"/>
    <p:sldId id="2944" r:id="rId16"/>
    <p:sldId id="277" r:id="rId17"/>
    <p:sldId id="278" r:id="rId18"/>
    <p:sldId id="2945" r:id="rId19"/>
    <p:sldId id="280" r:id="rId20"/>
    <p:sldId id="281" r:id="rId21"/>
    <p:sldId id="282" r:id="rId22"/>
    <p:sldId id="2941" r:id="rId23"/>
    <p:sldId id="2938" r:id="rId24"/>
    <p:sldId id="2939" r:id="rId25"/>
    <p:sldId id="2949" r:id="rId26"/>
    <p:sldId id="268" r:id="rId27"/>
    <p:sldId id="2950" r:id="rId28"/>
    <p:sldId id="2951" r:id="rId29"/>
    <p:sldId id="2952" r:id="rId30"/>
    <p:sldId id="2946" r:id="rId31"/>
    <p:sldId id="2953" r:id="rId32"/>
    <p:sldId id="2954" r:id="rId33"/>
    <p:sldId id="2955" r:id="rId34"/>
    <p:sldId id="2956" r:id="rId35"/>
    <p:sldId id="2957" r:id="rId36"/>
    <p:sldId id="2958" r:id="rId37"/>
    <p:sldId id="2959" r:id="rId38"/>
    <p:sldId id="2960" r:id="rId39"/>
    <p:sldId id="2947" r:id="rId40"/>
    <p:sldId id="256" r:id="rId41"/>
    <p:sldId id="257" r:id="rId42"/>
    <p:sldId id="258" r:id="rId43"/>
    <p:sldId id="259" r:id="rId44"/>
    <p:sldId id="262" r:id="rId45"/>
    <p:sldId id="260" r:id="rId46"/>
    <p:sldId id="263" r:id="rId47"/>
    <p:sldId id="261" r:id="rId48"/>
    <p:sldId id="264" r:id="rId49"/>
    <p:sldId id="2948" r:id="rId50"/>
    <p:sldId id="2654" r:id="rId51"/>
    <p:sldId id="2934" r:id="rId52"/>
    <p:sldId id="2935" r:id="rId53"/>
    <p:sldId id="2936" r:id="rId54"/>
    <p:sldId id="2937" r:id="rId55"/>
    <p:sldId id="2961" r:id="rId56"/>
    <p:sldId id="2963" r:id="rId57"/>
    <p:sldId id="2964" r:id="rId58"/>
    <p:sldId id="270" r:id="rId59"/>
    <p:sldId id="2965" r:id="rId60"/>
    <p:sldId id="2966" r:id="rId61"/>
    <p:sldId id="2962" r:id="rId62"/>
    <p:sldId id="2908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668" autoAdjust="0"/>
    <p:restoredTop sz="86534" autoAdjust="0"/>
  </p:normalViewPr>
  <p:slideViewPr>
    <p:cSldViewPr>
      <p:cViewPr varScale="1">
        <p:scale>
          <a:sx n="107" d="100"/>
          <a:sy n="107" d="100"/>
        </p:scale>
        <p:origin x="2424" y="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1A166-EBA9-7384-9DB4-74D653D1A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1D10CBC-C482-7DD1-4948-4DBA3339C7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B222D9EB-F1B4-52E1-3EE4-02F2EEA222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AE220DA2-1B05-E8B1-2C03-1CCBDCE68E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951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110CD-BA8E-F0B3-B8F9-7F97FD05F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6FA1D4B-FCD7-6D3E-61D5-0BA4D364AA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4234101C-236B-798F-9C09-F1DDDC296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B6480298-03B1-242A-E595-8D2E2C39AB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4945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89082-01B8-7D9C-46B5-2A5D26150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0AAAD62-DFAE-24B0-19DC-7AF0E8A23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CBBDAB00-CDB9-FDCC-1B69-E23D0F193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D4BCA90C-2EDF-68D7-9A57-8F5F5935F8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5277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C1FAA-10DA-59BC-E7F9-79A6730D7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35BAA65-F64C-8BD4-0156-9B32FCEFAF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009CAE01-85A2-B301-6AD8-4EC6790C06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CBF0840A-888B-72F2-04F4-57E803AD91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063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D994C-2B2E-7E0A-3466-8FA235882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368AA70-1407-C6EF-5953-399114EF5A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FE2516D9-13ED-3353-6686-C43398D9C3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A295E4DA-6354-43AF-A20D-6FFA9E4DC0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391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43D50-9B0B-9AD9-5512-F5A983987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0A515EC-50B5-F4FF-A421-1D428326B2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96D6D49E-41C2-5456-506D-69E0E5D6FB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5E976FA0-02FA-0431-2532-E541348F65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386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F081F-D2E6-2863-2AEE-468683424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3E4EE38-F988-1F48-B339-E4363CB44B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E004CAC2-27A4-CD61-4FB6-75AC73782F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AC4EB818-B07E-A9DA-2FE2-4296F37A35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2898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7E90-4D1A-9435-94CB-2C18A6D70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4BD6A0-5674-9B4A-CF0F-F4355C5424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7D0919CF-3C64-5276-04CD-544781A535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A1D83BE7-B732-F500-AB37-7544DBC47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587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C7228-E7C8-690A-ED40-273DABBA5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21BAB3-11ED-E53F-4DEF-9266544629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B149CAFA-1315-1527-D4C4-797337344C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E05D2F9A-8E87-D7FA-FEBA-7D3A5DB694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46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623FD-6451-4D83-B04F-2530E93E7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E2B7F63-87E1-7F88-7378-87C4288FC1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1BA915CE-4C54-8B54-95D6-09016BCB65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698D5353-8011-30B1-2D2C-BD4C089EEB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437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C4035-00B0-800F-A051-22FC07041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36C3401-A68B-5B37-3D4F-E778D686C5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A3F0DB64-972F-16A5-579F-201BB01F38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8A2CA8C4-AF07-CE23-BC75-9DBA954409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47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8F1BA-E64A-4F2F-86AE-9785B3EAB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38CE139-98B9-BF22-94FD-B195E2433F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3A4F4864-0BA7-E961-C7AB-2DEB66B343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EF0AFCD4-83A4-6C95-E1BC-2FA2FAC2A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8008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5FD1D-0140-9E86-8304-F2A43F314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185DF7-E818-B259-171A-33C679B4C4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B9C2286C-FD29-EC8B-4076-787FECD9DB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0A4D47F2-3F92-0BF0-93AE-4806330E6A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2814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615E6-B7A3-498D-B088-ED83CA336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958C3AC-6083-E444-39E6-88F0CDB4B6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01F4B7E1-025F-8CC5-7A65-131ED760BE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5FC2BD59-7077-384C-8D92-AA5424DA7E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365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DD66EBC5-7041-76BB-66D2-4C1D6C4B97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6E2D9FAA-29DE-821F-A755-0E4C9BC75B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>
              <a:latin typeface="Times" panose="02020603050405020304" pitchFamily="2" charset="0"/>
              <a:ea typeface="ヒラギノ角ゴ Pro W3" panose="020B0300000000000000" pitchFamily="125" charset="-128"/>
            </a:endParaRPr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66BDEA15-8CCD-090D-246E-28AA2F06BF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9pPr>
          </a:lstStyle>
          <a:p>
            <a:fld id="{8814B78C-EC8D-C34C-B0F1-B0875357F721}" type="slidenum">
              <a:rPr lang="en-US" altLang="en-US" sz="1200" smtClean="0"/>
              <a:pPr/>
              <a:t>34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BA39C-E868-E5CB-E067-7978014CB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C853E0E-D790-D06B-B5F8-77FC69BD17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CCEE6AF8-A640-1EE2-A937-B9CECF84C9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56D844CB-427C-4ADA-642B-4BD6E8A23E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55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6F105E1-4A74-548D-CB5C-5DBFF77F2DE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6600"/>
              <a:t>In the Beauty of Holiness</a:t>
            </a:r>
            <a:endParaRPr lang="en-US" altLang="en-US" sz="4400">
              <a:solidFill>
                <a:schemeClr val="tx1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F3651C6-2883-5DD1-50CB-85E2B6B063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1708D32-5B15-A12C-BEDB-5C59B238F40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686800" cy="1143000"/>
          </a:xfrm>
        </p:spPr>
        <p:txBody>
          <a:bodyPr anchor="ctr"/>
          <a:lstStyle/>
          <a:p>
            <a:pPr>
              <a:lnSpc>
                <a:spcPct val="140000"/>
              </a:lnSpc>
            </a:pPr>
            <a:r>
              <a:rPr lang="en-US" altLang="en-US" sz="3600"/>
              <a:t>In the beauty of holiness</a:t>
            </a:r>
            <a:br>
              <a:rPr lang="en-US" altLang="en-US" sz="3600"/>
            </a:br>
            <a:r>
              <a:rPr lang="en-US" altLang="en-US" sz="3600"/>
              <a:t>We see You Son of righteousness</a:t>
            </a:r>
            <a:br>
              <a:rPr lang="en-US" altLang="en-US" sz="3600"/>
            </a:br>
            <a:r>
              <a:rPr lang="en-US" altLang="en-US" sz="3600"/>
              <a:t>So we bring all that we possess</a:t>
            </a:r>
            <a:br>
              <a:rPr lang="en-US" altLang="en-US" sz="3600"/>
            </a:br>
            <a:r>
              <a:rPr lang="en-US" altLang="en-US" sz="3600"/>
              <a:t>To lay at Your feet.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08D077E-A8B3-EEFE-6DFA-E370CE3C38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In the place where Your glory shines</a:t>
            </a:r>
            <a:br>
              <a:rPr lang="en-US" altLang="en-US" sz="3600"/>
            </a:br>
            <a:r>
              <a:rPr lang="en-US" altLang="en-US" sz="3600"/>
              <a:t>Jesus lover of all mankind</a:t>
            </a:r>
            <a:br>
              <a:rPr lang="en-US" altLang="en-US" sz="3600"/>
            </a:br>
            <a:r>
              <a:rPr lang="en-US" altLang="en-US" sz="3600"/>
              <a:t>You have drawn us with love sublime</a:t>
            </a:r>
            <a:br>
              <a:rPr lang="en-US" altLang="en-US" sz="3600"/>
            </a:br>
            <a:r>
              <a:rPr lang="en-US" altLang="en-US" sz="3600"/>
              <a:t>To make us complete.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DE04E49-CB64-049C-DC73-A7F3DD1A70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8534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So I pause at your gates once more</a:t>
            </a:r>
            <a:br>
              <a:rPr lang="en-US" altLang="en-US" sz="3600"/>
            </a:br>
            <a:r>
              <a:rPr lang="en-US" altLang="en-US" sz="3600"/>
              <a:t> As my heart and my spirit soar</a:t>
            </a:r>
            <a:br>
              <a:rPr lang="en-US" altLang="en-US" sz="3600"/>
            </a:br>
            <a:r>
              <a:rPr lang="en-US" altLang="en-US" sz="3600"/>
              <a:t> And I wish I could love you more</a:t>
            </a:r>
            <a:br>
              <a:rPr lang="en-US" altLang="en-US" sz="3600"/>
            </a:br>
            <a:r>
              <a:rPr lang="en-US" altLang="en-US" sz="3600"/>
              <a:t> My God and my King.</a:t>
            </a: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845D337-DC9D-9BA9-DE59-DBAF2C06C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Is there tribute that I could bring</a:t>
            </a:r>
            <a:br>
              <a:rPr lang="en-US" altLang="en-US" sz="3600"/>
            </a:br>
            <a:r>
              <a:rPr lang="en-US" altLang="en-US" sz="3600"/>
              <a:t>Was there ever a song to sing</a:t>
            </a:r>
            <a:br>
              <a:rPr lang="en-US" altLang="en-US" sz="3600"/>
            </a:br>
            <a:r>
              <a:rPr lang="en-US" altLang="en-US" sz="3600"/>
              <a:t>That could ever express my King</a:t>
            </a:r>
            <a:br>
              <a:rPr lang="en-US" altLang="en-US" sz="3600"/>
            </a:br>
            <a:r>
              <a:rPr lang="en-US" altLang="en-US" sz="3600"/>
              <a:t>The work that you’ve done. 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DA4B0CC-AA0D-304E-0770-CB7DA580E4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Could I ever conceive of this</a:t>
            </a:r>
            <a:br>
              <a:rPr lang="en-US" altLang="en-US" sz="3600"/>
            </a:br>
            <a:r>
              <a:rPr lang="en-US" altLang="en-US" sz="3600"/>
              <a:t>All the depths and the heights and breadth</a:t>
            </a:r>
            <a:br>
              <a:rPr lang="en-US" altLang="en-US" sz="3600"/>
            </a:br>
            <a:r>
              <a:rPr lang="en-US" altLang="en-US" sz="3600"/>
              <a:t>Of the riches I now possess</a:t>
            </a:r>
            <a:br>
              <a:rPr lang="en-US" altLang="en-US" sz="3600"/>
            </a:br>
            <a:r>
              <a:rPr lang="en-US" altLang="en-US" sz="3600"/>
              <a:t>Because of Your love.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45B2271-A25F-B5B7-E4DC-DB55BE4C51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8534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So I pause at your gates once more</a:t>
            </a:r>
            <a:br>
              <a:rPr lang="en-US" altLang="en-US" sz="3600"/>
            </a:br>
            <a:r>
              <a:rPr lang="en-US" altLang="en-US" sz="3600"/>
              <a:t> As my heart and my spirit soar</a:t>
            </a:r>
            <a:br>
              <a:rPr lang="en-US" altLang="en-US" sz="3600"/>
            </a:br>
            <a:r>
              <a:rPr lang="en-US" altLang="en-US" sz="3600"/>
              <a:t> And I wish I could love you more</a:t>
            </a:r>
            <a:br>
              <a:rPr lang="en-US" altLang="en-US" sz="3600"/>
            </a:br>
            <a:r>
              <a:rPr lang="en-US" altLang="en-US" sz="3600"/>
              <a:t> My God and my King.</a:t>
            </a: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FB51486-A706-8234-7013-DAFB9BC6C7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8534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So I pause at your gates once more</a:t>
            </a:r>
            <a:br>
              <a:rPr lang="en-US" altLang="en-US" sz="3600"/>
            </a:br>
            <a:r>
              <a:rPr lang="en-US" altLang="en-US" sz="3600"/>
              <a:t> As my heart and my spirit soar</a:t>
            </a:r>
            <a:br>
              <a:rPr lang="en-US" altLang="en-US" sz="3600"/>
            </a:br>
            <a:r>
              <a:rPr lang="en-US" altLang="en-US" sz="3600"/>
              <a:t> And I wish I could love you more</a:t>
            </a:r>
            <a:br>
              <a:rPr lang="en-US" altLang="en-US" sz="3600"/>
            </a:br>
            <a:r>
              <a:rPr lang="en-US" altLang="en-US" sz="3600"/>
              <a:t> My God and my King.</a:t>
            </a: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60E96A0-4298-9795-8D40-3B30B1A27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Is there tribute that I could bring</a:t>
            </a:r>
            <a:br>
              <a:rPr lang="en-US" altLang="en-US" sz="3600"/>
            </a:br>
            <a:r>
              <a:rPr lang="en-US" altLang="en-US" sz="3600"/>
              <a:t>Was there ever a song to sing</a:t>
            </a:r>
            <a:br>
              <a:rPr lang="en-US" altLang="en-US" sz="3600"/>
            </a:br>
            <a:r>
              <a:rPr lang="en-US" altLang="en-US" sz="3600"/>
              <a:t>That could ever express my King</a:t>
            </a:r>
            <a:br>
              <a:rPr lang="en-US" altLang="en-US" sz="3600"/>
            </a:br>
            <a:r>
              <a:rPr lang="en-US" altLang="en-US" sz="3600"/>
              <a:t>The work that you’ve done. 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FDF02CE-F79D-62CA-A0DF-0865D38336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Could I ever conceive of this</a:t>
            </a:r>
            <a:br>
              <a:rPr lang="en-US" altLang="en-US" sz="3600"/>
            </a:br>
            <a:r>
              <a:rPr lang="en-US" altLang="en-US" sz="3600"/>
              <a:t>All the depths and the heights and breadth</a:t>
            </a:r>
            <a:br>
              <a:rPr lang="en-US" altLang="en-US" sz="3600"/>
            </a:br>
            <a:r>
              <a:rPr lang="en-US" altLang="en-US" sz="3600"/>
              <a:t>Of the riches I now possess</a:t>
            </a:r>
            <a:br>
              <a:rPr lang="en-US" altLang="en-US" sz="3600"/>
            </a:br>
            <a:r>
              <a:rPr lang="en-US" altLang="en-US" sz="3600"/>
              <a:t>Because of Your love.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45826-BB3D-EE4F-56CB-29BAF6D5E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761B4C47-F584-FE09-F61E-8935E782F1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312B0F6-3EE1-A7C8-A77F-0A0726B2243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973273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6258364-E97B-4C3B-7616-419060D2D2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8534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So I pause at your gates once more</a:t>
            </a:r>
            <a:br>
              <a:rPr lang="en-US" altLang="en-US" sz="3600"/>
            </a:br>
            <a:r>
              <a:rPr lang="en-US" altLang="en-US" sz="3600"/>
              <a:t> As my heart and my spirit soar</a:t>
            </a:r>
            <a:br>
              <a:rPr lang="en-US" altLang="en-US" sz="3600"/>
            </a:br>
            <a:r>
              <a:rPr lang="en-US" altLang="en-US" sz="3600"/>
              <a:t> And I wish I could love you more</a:t>
            </a:r>
            <a:br>
              <a:rPr lang="en-US" altLang="en-US" sz="3600"/>
            </a:br>
            <a:r>
              <a:rPr lang="en-US" altLang="en-US" sz="3600"/>
              <a:t> My God and my King.</a:t>
            </a: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1DE079F-2127-8C37-B95D-63D0006277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8534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3600"/>
              <a:t>So I pause at your gates once more</a:t>
            </a:r>
            <a:br>
              <a:rPr lang="en-US" altLang="en-US" sz="3600"/>
            </a:br>
            <a:r>
              <a:rPr lang="en-US" altLang="en-US" sz="3600"/>
              <a:t> As my heart and my spirit soar</a:t>
            </a:r>
            <a:br>
              <a:rPr lang="en-US" altLang="en-US" sz="3600"/>
            </a:br>
            <a:r>
              <a:rPr lang="en-US" altLang="en-US" sz="3600"/>
              <a:t> And I wish I could love you more</a:t>
            </a:r>
            <a:br>
              <a:rPr lang="en-US" altLang="en-US" sz="3600"/>
            </a:br>
            <a:r>
              <a:rPr lang="en-US" altLang="en-US" sz="3600"/>
              <a:t> My God and my King.</a:t>
            </a: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195A0-4D19-B735-4035-33157548B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A0956467-F65C-210F-265A-5D2AA2E51A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7561ADB-A830-EB69-471B-53D8F56967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888127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E0F6D-8691-B714-3BF3-775E802E6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A11E27-8446-C74D-F382-A2F11399D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7730"/>
      </p:ext>
    </p:extLst>
  </p:cSld>
  <p:clrMapOvr>
    <a:masterClrMapping/>
  </p:clrMapOvr>
  <p:transition advClick="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E006F-ED73-3AFC-C925-AE6868B2E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A21CD9E1-970A-5630-4DF0-E974D1B6994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834A1F7B-1260-1741-06B7-680EA532BBC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759981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5976B4A-FA7D-1048-0810-13C804166E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r>
              <a:rPr lang="en-US" altLang="en-US" sz="6000" b="1"/>
              <a:t>The Solid Rock</a:t>
            </a:r>
            <a:br>
              <a:rPr lang="en-US" altLang="en-US" sz="6000"/>
            </a:br>
            <a:br>
              <a:rPr lang="en-US" altLang="en-US" sz="6000"/>
            </a:b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477BC9C-CA3E-2183-4B2B-4E067337801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3150C8B-3773-07C9-51E9-57BD7C0F8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492375"/>
            <a:ext cx="8534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My hope is built on nothing less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Than Jesus’ blood and righteousness;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I dare not trust the sweetest frame,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But wholly lean on Jesus’ name.</a:t>
            </a:r>
            <a:br>
              <a:rPr lang="en-US" altLang="en-US" sz="3600">
                <a:latin typeface="Times New Roman" panose="02020603050405020304" pitchFamily="18" charset="0"/>
              </a:rPr>
            </a:b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On Christ the Solid Rock I stand,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sand.</a:t>
            </a:r>
          </a:p>
        </p:txBody>
      </p:sp>
      <p:sp>
        <p:nvSpPr>
          <p:cNvPr id="4099" name="TextBox 1">
            <a:extLst>
              <a:ext uri="{FF2B5EF4-FFF2-40B4-BE49-F238E27FC236}">
                <a16:creationId xmlns:a16="http://schemas.microsoft.com/office/drawing/2014/main" id="{9FB1799B-7FB1-043B-9F90-D01525332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470058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8D9BC94-2131-4E5E-71FA-EAD4F24189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492375"/>
            <a:ext cx="8534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When darkness veils His lovely face,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I rest on His unchanging grace;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In every high and stormy gale,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My anchor holds within the veil.</a:t>
            </a:r>
            <a:br>
              <a:rPr lang="en-US" altLang="en-US" sz="3600">
                <a:latin typeface="Times New Roman" panose="02020603050405020304" pitchFamily="18" charset="0"/>
              </a:rPr>
            </a:b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On Christ the Solid Rock I stand,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sand.</a:t>
            </a:r>
          </a:p>
        </p:txBody>
      </p:sp>
      <p:sp>
        <p:nvSpPr>
          <p:cNvPr id="5123" name="TextBox 1">
            <a:extLst>
              <a:ext uri="{FF2B5EF4-FFF2-40B4-BE49-F238E27FC236}">
                <a16:creationId xmlns:a16="http://schemas.microsoft.com/office/drawing/2014/main" id="{BE4E2E3A-8BC0-3EF9-C9F3-C79B726A0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470058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FAB4212-731D-0A88-6DF1-5DE9EC326A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492375"/>
            <a:ext cx="8534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His oath, His covenant His blood,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Support me in the whelming flood;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When all around my soul gives way,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He then is all my hope and stay.</a:t>
            </a:r>
            <a:br>
              <a:rPr lang="en-US" altLang="en-US" sz="3600">
                <a:latin typeface="Times New Roman" panose="02020603050405020304" pitchFamily="18" charset="0"/>
              </a:rPr>
            </a:b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On Christ the Solid Rock I stand,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sand.</a:t>
            </a:r>
          </a:p>
        </p:txBody>
      </p:sp>
      <p:sp>
        <p:nvSpPr>
          <p:cNvPr id="6147" name="TextBox 1">
            <a:extLst>
              <a:ext uri="{FF2B5EF4-FFF2-40B4-BE49-F238E27FC236}">
                <a16:creationId xmlns:a16="http://schemas.microsoft.com/office/drawing/2014/main" id="{F77975E0-16A0-B919-F95B-0A566F01B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470058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5F53955-3655-F9D2-4276-BB652A3500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492375"/>
            <a:ext cx="8534400" cy="1143000"/>
          </a:xfrm>
        </p:spPr>
        <p:txBody>
          <a:bodyPr/>
          <a:lstStyle/>
          <a:p>
            <a:r>
              <a:rPr lang="en-US" altLang="en-US" sz="3600">
                <a:latin typeface="Times New Roman" panose="02020603050405020304" pitchFamily="18" charset="0"/>
              </a:rPr>
              <a:t>When He shall come with trumpet sound,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 may I then in Him be found;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Dressed in His righteousness alone,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Faultless to stand before the throne.</a:t>
            </a:r>
            <a:br>
              <a:rPr lang="en-US" altLang="en-US" sz="3600">
                <a:latin typeface="Times New Roman" panose="02020603050405020304" pitchFamily="18" charset="0"/>
              </a:rPr>
            </a:b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On Christ the Solid Rock I stand,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other ground is sinking sand.</a:t>
            </a:r>
          </a:p>
        </p:txBody>
      </p:sp>
      <p:sp>
        <p:nvSpPr>
          <p:cNvPr id="7171" name="TextBox 1">
            <a:extLst>
              <a:ext uri="{FF2B5EF4-FFF2-40B4-BE49-F238E27FC236}">
                <a16:creationId xmlns:a16="http://schemas.microsoft.com/office/drawing/2014/main" id="{036B3C40-7A75-276D-4159-4B04D0717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4700588"/>
            <a:ext cx="185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  <a:ea typeface="ヒラギノ角ゴ Pro W3" panose="020B0300000000000000" pitchFamily="12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770D30C-41B6-2F3F-5532-5834F5E23A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r>
              <a:rPr lang="en-US" altLang="en-US" sz="6000"/>
              <a:t>Hallelujah What a Saviour</a:t>
            </a:r>
            <a:br>
              <a:rPr lang="en-US" altLang="en-US" sz="6000"/>
            </a:b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C12999B-E6D3-14EC-721E-83EF36DEBA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197B5-ABA9-272C-5C5B-BA3F9B3A3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4F6710D8-9F30-17FA-557F-798944D5E7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9DB3508E-4A0C-FF32-6627-605B59561A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2130850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9C81661-59FD-D609-2BDD-8F2681C5AB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br>
              <a:rPr lang="en-US" altLang="en-US" sz="6000" b="1">
                <a:latin typeface="Times New Roman" panose="02020603050405020304" pitchFamily="18" charset="0"/>
              </a:rPr>
            </a:br>
            <a:br>
              <a:rPr lang="en-US" altLang="en-US" sz="6000" b="1">
                <a:latin typeface="Times New Roman" panose="02020603050405020304" pitchFamily="18" charset="0"/>
              </a:rPr>
            </a:br>
            <a:r>
              <a:rPr lang="en-US" altLang="en-US" sz="6000" b="1">
                <a:latin typeface="Times New Roman" panose="02020603050405020304" pitchFamily="18" charset="0"/>
              </a:rPr>
              <a:t>Wonderful Merciful Saviour</a:t>
            </a:r>
            <a:br>
              <a:rPr lang="en-US" altLang="en-US" sz="6000" b="1">
                <a:latin typeface="Times New Roman" panose="02020603050405020304" pitchFamily="18" charset="0"/>
              </a:rPr>
            </a:br>
            <a:br>
              <a:rPr lang="en-US" altLang="en-US" sz="4800" b="1"/>
            </a:br>
            <a:br>
              <a:rPr lang="en-US" altLang="en-US" sz="4800" b="1"/>
            </a:br>
            <a:br>
              <a:rPr lang="en-US" altLang="en-US" sz="3200" b="1">
                <a:solidFill>
                  <a:srgbClr val="330099"/>
                </a:solidFill>
                <a:latin typeface="Courier New" panose="02070309020205020404" pitchFamily="49" charset="0"/>
              </a:rPr>
            </a:br>
            <a:r>
              <a:rPr lang="en-US" altLang="en-US" sz="24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7DDA1F1-58EF-EED5-6821-69A0F2AC2B6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686800" cy="1143000"/>
          </a:xfrm>
        </p:spPr>
        <p:txBody>
          <a:bodyPr/>
          <a:lstStyle/>
          <a:p>
            <a:br>
              <a:rPr lang="en-US" altLang="en-US" sz="4000"/>
            </a:br>
            <a:r>
              <a:rPr lang="en-US" altLang="en-US" sz="4000"/>
              <a:t>Wonderful, merciful Saviour,</a:t>
            </a:r>
            <a:br>
              <a:rPr lang="en-US" altLang="en-US" sz="4000"/>
            </a:br>
            <a:r>
              <a:rPr lang="en-US" altLang="en-US" sz="4000"/>
              <a:t>Precious Redeemer and Friend,</a:t>
            </a:r>
            <a:br>
              <a:rPr lang="en-US" altLang="en-US" sz="4000"/>
            </a:br>
            <a:r>
              <a:rPr lang="en-US" altLang="en-US" sz="4000"/>
              <a:t>Who would have thought </a:t>
            </a:r>
            <a:br>
              <a:rPr lang="en-US" altLang="en-US" sz="4000"/>
            </a:br>
            <a:r>
              <a:rPr lang="en-US" altLang="en-US" sz="4000"/>
              <a:t>that a Lamb could</a:t>
            </a:r>
            <a:br>
              <a:rPr lang="en-US" altLang="en-US" sz="4000"/>
            </a:br>
            <a:r>
              <a:rPr lang="en-US" altLang="en-US" sz="4000"/>
              <a:t>Rescue the souls of men?</a:t>
            </a:r>
            <a:br>
              <a:rPr lang="en-US" altLang="en-US" sz="4000"/>
            </a:br>
            <a:r>
              <a:rPr lang="en-US" altLang="en-US" sz="4000"/>
              <a:t>Oh, You rescue the souls of men!</a:t>
            </a:r>
            <a:br>
              <a:rPr lang="en-US" altLang="en-US" sz="4000"/>
            </a:br>
            <a:r>
              <a:rPr lang="en-US" altLang="en-US" sz="3600"/>
              <a:t>.</a:t>
            </a:r>
            <a:br>
              <a:rPr lang="en-US" altLang="en-US" sz="3600"/>
            </a:b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8D64F3-173F-2F60-FB73-4586F02E50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971800"/>
            <a:ext cx="8382000" cy="1143000"/>
          </a:xfrm>
        </p:spPr>
        <p:txBody>
          <a:bodyPr/>
          <a:lstStyle/>
          <a:p>
            <a:r>
              <a:rPr lang="en-US" altLang="en-US" sz="4000"/>
              <a:t>Counselor, Comforter, Keeper,</a:t>
            </a:r>
            <a:br>
              <a:rPr lang="en-US" altLang="en-US" sz="4000"/>
            </a:br>
            <a:r>
              <a:rPr lang="en-US" altLang="en-US" sz="4000"/>
              <a:t>Spirit we long to embrace.</a:t>
            </a:r>
            <a:br>
              <a:rPr lang="en-US" altLang="en-US" sz="4000"/>
            </a:br>
            <a:r>
              <a:rPr lang="en-US" altLang="en-US" sz="4000"/>
              <a:t>You offer hope when our hearts have</a:t>
            </a:r>
            <a:br>
              <a:rPr lang="en-US" altLang="en-US" sz="4000"/>
            </a:br>
            <a:r>
              <a:rPr lang="en-US" altLang="en-US" sz="4000"/>
              <a:t>Hopelessly lost the way.</a:t>
            </a:r>
            <a:br>
              <a:rPr lang="en-US" altLang="en-US" sz="4000"/>
            </a:br>
            <a:r>
              <a:rPr lang="en-US" altLang="en-US" sz="4000"/>
              <a:t>Oh, we've hopelessly lost the way.</a:t>
            </a:r>
            <a:br>
              <a:rPr lang="en-US" altLang="en-US" sz="4000"/>
            </a:b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057AE69-794E-9D34-7BE6-D7D6AAF6D8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br>
              <a:rPr lang="en-US" altLang="en-US" sz="3600">
                <a:latin typeface="M Times New Roman Greek" pitchFamily="-96" charset="0"/>
              </a:rPr>
            </a:br>
            <a:r>
              <a:rPr lang="en-US" altLang="en-US" sz="4000"/>
              <a:t>You are the One that we praise.</a:t>
            </a:r>
            <a:br>
              <a:rPr lang="en-US" altLang="en-US" sz="4000"/>
            </a:br>
            <a:r>
              <a:rPr lang="en-US" altLang="en-US" sz="4000"/>
              <a:t>You are the One we adore.</a:t>
            </a:r>
            <a:br>
              <a:rPr lang="en-US" altLang="en-US" sz="4000"/>
            </a:br>
            <a:r>
              <a:rPr lang="en-US" altLang="en-US" sz="4000"/>
              <a:t>You give the healing and grace</a:t>
            </a:r>
            <a:br>
              <a:rPr lang="en-US" altLang="en-US" sz="4000"/>
            </a:br>
            <a:r>
              <a:rPr lang="en-US" altLang="en-US" sz="4000"/>
              <a:t>Our hearts always hunger for.</a:t>
            </a:r>
            <a:br>
              <a:rPr lang="en-US" altLang="en-US" sz="4000"/>
            </a:br>
            <a:r>
              <a:rPr lang="en-US" altLang="en-US" sz="4000"/>
              <a:t>Oh, our hearts always hunger for.</a:t>
            </a:r>
            <a:br>
              <a:rPr lang="en-US" altLang="en-US" sz="4000"/>
            </a:br>
            <a:br>
              <a:rPr lang="en-US" altLang="en-US" sz="4000"/>
            </a:br>
            <a:endParaRPr lang="en-US" altLang="en-US" sz="400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BF991E6-189C-C1EA-AD3E-B9F9C3E08C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r>
              <a:rPr lang="en-US" altLang="en-US" sz="4000"/>
              <a:t>You are the One that we praise.</a:t>
            </a:r>
            <a:br>
              <a:rPr lang="en-US" altLang="en-US" sz="4000"/>
            </a:br>
            <a:r>
              <a:rPr lang="en-US" altLang="en-US" sz="4000"/>
              <a:t>You are the One we adore.</a:t>
            </a:r>
            <a:br>
              <a:rPr lang="en-US" altLang="en-US" sz="4000"/>
            </a:br>
            <a:r>
              <a:rPr lang="en-US" altLang="en-US" sz="4000"/>
              <a:t>You give the healing and grace</a:t>
            </a:r>
            <a:br>
              <a:rPr lang="en-US" altLang="en-US" sz="4000"/>
            </a:br>
            <a:r>
              <a:rPr lang="en-US" altLang="en-US" sz="4000"/>
              <a:t>Our hearts always hunger for.</a:t>
            </a:r>
            <a:br>
              <a:rPr lang="en-US" altLang="en-US" sz="4000"/>
            </a:br>
            <a:r>
              <a:rPr lang="en-US" altLang="en-US" sz="4000"/>
              <a:t>Oh, our hearts always hunger for.</a:t>
            </a:r>
            <a:br>
              <a:rPr lang="en-US" altLang="en-US" sz="4000"/>
            </a:b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499E7DA-261D-C142-5304-F7C926E0DC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br>
              <a:rPr lang="en-US" altLang="en-US" sz="4000"/>
            </a:br>
            <a:r>
              <a:rPr lang="en-US" altLang="en-US" sz="4000"/>
              <a:t>Almighty, infinite Father</a:t>
            </a:r>
            <a:br>
              <a:rPr lang="en-US" altLang="en-US" sz="4000"/>
            </a:br>
            <a:r>
              <a:rPr lang="en-US" altLang="en-US" sz="4000"/>
              <a:t>Faithfully loving Your own,</a:t>
            </a:r>
            <a:br>
              <a:rPr lang="en-US" altLang="en-US" sz="4000"/>
            </a:br>
            <a:r>
              <a:rPr lang="en-US" altLang="en-US" sz="4000"/>
              <a:t>Here in our weakness You find us</a:t>
            </a:r>
            <a:br>
              <a:rPr lang="en-US" altLang="en-US" sz="4000"/>
            </a:br>
            <a:r>
              <a:rPr lang="en-US" altLang="en-US" sz="4000"/>
              <a:t>Falling before Your throne.</a:t>
            </a:r>
            <a:br>
              <a:rPr lang="en-US" altLang="en-US" sz="4000"/>
            </a:br>
            <a:r>
              <a:rPr lang="en-US" altLang="en-US" sz="4000"/>
              <a:t>Oh, we're falling before Your throne.</a:t>
            </a:r>
            <a:br>
              <a:rPr lang="en-US" altLang="en-US" sz="4000"/>
            </a:br>
            <a:br>
              <a:rPr lang="en-US" altLang="en-US" sz="3600"/>
            </a:br>
            <a:br>
              <a:rPr lang="en-US" altLang="en-US" sz="3600"/>
            </a:br>
            <a:endParaRPr lang="en-US" altLang="en-US" sz="360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58B15AA-8734-1A77-E4A3-5E98B5E68B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br>
              <a:rPr lang="en-US" altLang="en-US" sz="3600">
                <a:latin typeface="M Times New Roman Greek" pitchFamily="-96" charset="0"/>
              </a:rPr>
            </a:br>
            <a:r>
              <a:rPr lang="en-US" altLang="en-US" sz="4000"/>
              <a:t>You are the One that we praise.</a:t>
            </a:r>
            <a:br>
              <a:rPr lang="en-US" altLang="en-US" sz="4000"/>
            </a:br>
            <a:r>
              <a:rPr lang="en-US" altLang="en-US" sz="4000"/>
              <a:t>You are the One we adore.</a:t>
            </a:r>
            <a:br>
              <a:rPr lang="en-US" altLang="en-US" sz="4000"/>
            </a:br>
            <a:r>
              <a:rPr lang="en-US" altLang="en-US" sz="4000"/>
              <a:t>You give the healing and grace</a:t>
            </a:r>
            <a:br>
              <a:rPr lang="en-US" altLang="en-US" sz="4000"/>
            </a:br>
            <a:r>
              <a:rPr lang="en-US" altLang="en-US" sz="4000"/>
              <a:t>Our hearts always hunger for.</a:t>
            </a:r>
            <a:br>
              <a:rPr lang="en-US" altLang="en-US" sz="4000"/>
            </a:br>
            <a:r>
              <a:rPr lang="en-US" altLang="en-US" sz="4000"/>
              <a:t>Oh, our hearts always hunger for.</a:t>
            </a:r>
            <a:br>
              <a:rPr lang="en-US" altLang="en-US" sz="4000"/>
            </a:br>
            <a:br>
              <a:rPr lang="en-US" altLang="en-US" sz="4000"/>
            </a:br>
            <a:endParaRPr lang="en-US" altLang="en-US" sz="400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17B01B90-DFE1-9830-8AA3-BF5FAEEEC5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r>
              <a:rPr lang="en-US" altLang="en-US" sz="4000"/>
              <a:t>You are the One that we praise.</a:t>
            </a:r>
            <a:br>
              <a:rPr lang="en-US" altLang="en-US" sz="4000"/>
            </a:br>
            <a:r>
              <a:rPr lang="en-US" altLang="en-US" sz="4000"/>
              <a:t>You are the One we adore.</a:t>
            </a:r>
            <a:br>
              <a:rPr lang="en-US" altLang="en-US" sz="4000"/>
            </a:br>
            <a:r>
              <a:rPr lang="en-US" altLang="en-US" sz="4000"/>
              <a:t>You give the healing and grace</a:t>
            </a:r>
            <a:br>
              <a:rPr lang="en-US" altLang="en-US" sz="4000"/>
            </a:br>
            <a:r>
              <a:rPr lang="en-US" altLang="en-US" sz="4000"/>
              <a:t>Our hearts always hunger for.</a:t>
            </a:r>
            <a:br>
              <a:rPr lang="en-US" altLang="en-US" sz="4000"/>
            </a:br>
            <a:r>
              <a:rPr lang="en-US" altLang="en-US" sz="4000"/>
              <a:t>Oh, our hearts always hunger for.</a:t>
            </a:r>
            <a:br>
              <a:rPr lang="en-US" altLang="en-US" sz="4000"/>
            </a:br>
            <a:endParaRPr lang="en-US" altLang="en-US" sz="400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87D74-1807-90D3-9E69-A1F3C0BA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F0DDFA50-02BD-EDD0-625A-0F54E339F6B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C89A855B-FF32-C399-4E6D-3C763DB164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82288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6F2E7CB-0964-5C0E-1541-6C7B83C1FE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 sz="3600"/>
              <a:t>“Man of Sorrows!” what a name</a:t>
            </a:r>
            <a:br>
              <a:rPr lang="en-US" altLang="en-US" sz="3600"/>
            </a:br>
            <a:r>
              <a:rPr lang="en-US" altLang="en-US" sz="3600"/>
              <a:t>For the Son of God who came</a:t>
            </a:r>
            <a:br>
              <a:rPr lang="en-US" altLang="en-US" sz="3600"/>
            </a:br>
            <a:r>
              <a:rPr lang="en-US" altLang="en-US" sz="3600"/>
              <a:t>Ruined sinners to reclaim</a:t>
            </a:r>
            <a:br>
              <a:rPr lang="en-US" altLang="en-US" sz="3600"/>
            </a:br>
            <a:br>
              <a:rPr lang="en-US" altLang="en-US" sz="3600"/>
            </a:br>
            <a:r>
              <a:rPr lang="en-US" altLang="en-US" sz="3600"/>
              <a:t>Hallelujah, what a Saviour!</a:t>
            </a: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47A35BB-8E7E-95BF-6111-89ADEEA28B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 know Whom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 Have Believed</a:t>
            </a:r>
            <a:endParaRPr lang="en-US" altLang="en-US" sz="4400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9C0E3B63-7B1B-085B-2123-CF02DB60B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876800"/>
            <a:ext cx="4116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Times" panose="02020603050405020304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Times" panose="02020603050405020304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Times" panose="02020603050405020304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Times" panose="02020603050405020304" pitchFamily="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Shoreacres Bible Chapel Copyright #2216-080-734021</a:t>
            </a:r>
            <a:endParaRPr lang="en-US" alt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33CCE34-30F4-C78F-FFDD-21C356612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 know not why God’s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wondrous grace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To me He hath made known;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Nor why, unworthy, Christ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in love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Redeemed me for his own.</a:t>
            </a:r>
            <a:endParaRPr lang="en-US" altLang="en-US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70648D4-B66E-2746-2B12-A01549EAE1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But I know Whom I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have believed,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And am persuaded that He is able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To keep that which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I’ve committed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Unto Him against that day</a:t>
            </a:r>
            <a:endParaRPr lang="en-US" altLang="en-US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DA7E5EA-628A-8222-88E8-7864A1F2F38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 anchor="ctr"/>
          <a:lstStyle/>
          <a:p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I know not how this saving faith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To me He did impart;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Nor how believing in His word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Wrought peace within my heart.</a:t>
            </a:r>
            <a:endParaRPr lang="en-US" altLang="en-US" sz="4400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F067AE63-80A3-DED5-3BBB-2153DF88A2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But I know Whom I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have believed,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And am persuaded that He is able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To keep that which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I’ve committed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Unto Him against that day.</a:t>
            </a:r>
            <a:endParaRPr lang="en-US" altLang="en-US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726AE77-5A81-2EE8-168D-865640A908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 anchor="ctr"/>
          <a:lstStyle/>
          <a:p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I know not how the Spirit moves,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Convincing men of sin;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Revealing Jesus through 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the Word,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Creating faith in Him.</a:t>
            </a:r>
            <a:endParaRPr lang="en-US" altLang="en-US" sz="4400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16A4288-A93D-789A-8FB1-11E2D1B358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But I know Whom I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have believed,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And am persuaded that He is able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To keep that which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I’ve committed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Unto Him against that day.</a:t>
            </a:r>
            <a:endParaRPr lang="en-US" altLang="en-US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385C29B-0737-229D-E8EB-66B4691DB5E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 anchor="ctr"/>
          <a:lstStyle/>
          <a:p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I know not when my Lord 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may come,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At night or noonday fair;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Nor if I’ll walk the vale 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with Him,</a:t>
            </a:r>
            <a:b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 sz="4400">
                <a:ea typeface="Times" panose="02020603050405020304" pitchFamily="2" charset="0"/>
                <a:cs typeface="Times" panose="02020603050405020304" pitchFamily="2" charset="0"/>
              </a:rPr>
              <a:t>Or meet Him in the air.</a:t>
            </a:r>
            <a:endParaRPr lang="en-US" altLang="en-US" sz="4400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2B694F9-BE47-62F1-1954-68323F7D3E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But I know Whom I have believed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And am persuaded that He is able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To keep that which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I’ve committed </a:t>
            </a:r>
            <a:b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</a:br>
            <a:r>
              <a:rPr lang="en-US" altLang="en-US">
                <a:ea typeface="Times" panose="02020603050405020304" pitchFamily="2" charset="0"/>
                <a:cs typeface="Times" panose="02020603050405020304" pitchFamily="2" charset="0"/>
              </a:rPr>
              <a:t>Unto Him against that day.</a:t>
            </a:r>
            <a:endParaRPr lang="en-US" altLang="en-US">
              <a:solidFill>
                <a:schemeClr val="tx1"/>
              </a:solidFill>
              <a:ea typeface="Times" panose="02020603050405020304" pitchFamily="2" charset="0"/>
              <a:cs typeface="Times" panose="02020603050405020304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23239-F3C6-F094-080D-6DCB23D4B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2BA0C0C5-402A-C5D9-C2E6-BD0B914BA2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DE885662-6A8B-DF5E-4FDB-BC6A30F1C3B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97158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766E1B0-2325-0EB0-E579-C516BF85B5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 sz="3600"/>
              <a:t>Bearing shame and scoffing rude</a:t>
            </a:r>
            <a:br>
              <a:rPr lang="en-US" altLang="en-US" sz="3600"/>
            </a:br>
            <a:r>
              <a:rPr lang="en-US" altLang="en-US" sz="3600"/>
              <a:t>In my place condemned He stood</a:t>
            </a:r>
            <a:br>
              <a:rPr lang="en-US" altLang="en-US" sz="3600"/>
            </a:br>
            <a:r>
              <a:rPr lang="en-US" altLang="en-US" sz="3600"/>
              <a:t>Sealed my pardon with his blood</a:t>
            </a:r>
            <a:br>
              <a:rPr lang="en-US" altLang="en-US" sz="3600"/>
            </a:br>
            <a:br>
              <a:rPr lang="en-US" altLang="en-US" sz="3600"/>
            </a:br>
            <a:r>
              <a:rPr lang="en-US" altLang="en-US" sz="3600"/>
              <a:t>Hallelujah, hallelujah, hallelujah, </a:t>
            </a:r>
            <a:br>
              <a:rPr lang="en-US" altLang="en-US" sz="3600"/>
            </a:br>
            <a:r>
              <a:rPr lang="en-US" altLang="en-US" sz="3600"/>
              <a:t>what a Saviour!</a:t>
            </a: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#1. O Lord, You Have Searched Me and Known Me  </a:t>
            </a:r>
            <a:br>
              <a:rPr lang="en-US" dirty="0"/>
            </a:br>
            <a:r>
              <a:rPr lang="en-US" dirty="0"/>
              <a:t>(Psalm 139:1)</a:t>
            </a:r>
            <a:br>
              <a:rPr lang="en-CA" dirty="0"/>
            </a:b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Theme</a:t>
            </a:r>
            <a:endParaRPr lang="en-CA" dirty="0"/>
          </a:p>
          <a:p>
            <a:r>
              <a:rPr lang="en-US" dirty="0"/>
              <a:t>God knows everything about us. His knowledge is not distant or general but personal and complete.</a:t>
            </a:r>
            <a:endParaRPr lang="en-CA" dirty="0"/>
          </a:p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11DDF-2BA6-E19D-C769-B8877019F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D2FDFBAE-BDB8-F8DD-B9A2-A3591716D74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dirty="0"/>
              <a:t>#2. Where Shall I Go from Your Spirit? The Ever-Present God (Psalm 139:7)</a:t>
            </a:r>
            <a:br>
              <a:rPr lang="en-US" dirty="0"/>
            </a:br>
            <a:endParaRPr lang="en-CA" dirty="0"/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FC359B10-DF9C-DE7D-ADF0-410AB1321A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Theme</a:t>
            </a:r>
            <a:endParaRPr lang="en-CA" dirty="0"/>
          </a:p>
          <a:p>
            <a:r>
              <a:rPr lang="en-US" dirty="0"/>
              <a:t>God is everywhere. There is no place where we can escape His presence.</a:t>
            </a:r>
            <a:endParaRPr lang="en-CA" dirty="0"/>
          </a:p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859106"/>
      </p:ext>
    </p:extLst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480E4-AC74-FAFF-DD4B-19F652908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F5005D00-0684-C0F7-ECDE-69E3410127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dirty="0"/>
              <a:t>#3. Fearfully and Wonderfully Made: The Beauty of God’s Design (Psalm 139:14)</a:t>
            </a:r>
            <a:br>
              <a:rPr lang="en-US" dirty="0"/>
            </a:br>
            <a:endParaRPr lang="en-CA" dirty="0"/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98C4E73B-AF29-EBD5-8E3B-4977BB181F7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Theme</a:t>
            </a:r>
            <a:endParaRPr lang="en-CA" dirty="0"/>
          </a:p>
          <a:p>
            <a:r>
              <a:rPr lang="en-US" dirty="0"/>
              <a:t>Every person is made by God with purpose. Our worth comes from Him, not the world.</a:t>
            </a:r>
            <a:endParaRPr lang="en-CA" dirty="0"/>
          </a:p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672702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9F5DF-4D4F-A73F-3EA4-6A5B035F5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D481AD00-B8EA-2A13-D992-812CC8898B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dirty="0"/>
              <a:t>#4. Search Me, O God: A Prayer for a Pure Heart </a:t>
            </a:r>
            <a:br>
              <a:rPr lang="en-US" dirty="0"/>
            </a:br>
            <a:r>
              <a:rPr lang="en-US" dirty="0"/>
              <a:t>(Psalm 139:23-24)</a:t>
            </a:r>
            <a:br>
              <a:rPr lang="en-US" dirty="0"/>
            </a:br>
            <a:endParaRPr lang="en-CA" dirty="0"/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0E2074BA-AAA1-A2D2-4731-B6C9138583B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Theme</a:t>
            </a:r>
            <a:endParaRPr lang="en-CA" dirty="0"/>
          </a:p>
          <a:p>
            <a:r>
              <a:rPr lang="en-US" dirty="0"/>
              <a:t>God calls us to examine our hearts. True transformation begins with an open and honest prayer for purity.</a:t>
            </a:r>
            <a:endParaRPr lang="en-CA" dirty="0"/>
          </a:p>
          <a:p>
            <a:pPr>
              <a:defRPr/>
            </a:pP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492505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F2665-876B-E57F-8AD2-8612D8500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A5EB5787-DA8F-BD01-4D9D-214B1C9109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1828800"/>
            <a:ext cx="8458200" cy="1143000"/>
          </a:xfrm>
        </p:spPr>
        <p:txBody>
          <a:bodyPr/>
          <a:lstStyle/>
          <a:p>
            <a:r>
              <a:rPr lang="en-US" dirty="0"/>
              <a:t>#5. Your Thoughts Toward Me Are Precious: God’s Love and Care (Psalm 139:17)</a:t>
            </a:r>
            <a:br>
              <a:rPr lang="en-US" dirty="0"/>
            </a:br>
            <a:endParaRPr lang="en-CA" dirty="0"/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086DBFB3-9646-AA33-030A-0A470EF5492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Theme</a:t>
            </a:r>
            <a:endParaRPr lang="en-CA" dirty="0"/>
          </a:p>
          <a:p>
            <a:r>
              <a:rPr lang="en-US" dirty="0"/>
              <a:t>God’s thoughts toward us are countless and precious. His love is deeper than we can comprehend.</a:t>
            </a:r>
            <a:r>
              <a:rPr lang="en-CA" dirty="0"/>
              <a:t> </a:t>
            </a:r>
            <a:endParaRPr lang="en-GB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3608042"/>
      </p:ext>
    </p:extLst>
  </p:cSld>
  <p:clrMapOvr>
    <a:masterClrMapping/>
  </p:clrMapOvr>
  <p:transition spd="med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7DDE9-14FB-3FA5-5247-CB0F42DBB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F6D0C836-DE43-D2D9-E280-CED147F5676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D0AC601F-BBAC-5603-A7FF-14F61363442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9723358"/>
      </p:ext>
    </p:extLst>
  </p:cSld>
  <p:clrMapOvr>
    <a:masterClrMapping/>
  </p:clrMapOvr>
  <p:transition spd="med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6D37004-38B3-282F-B8E1-1C2B556BADF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143000"/>
          </a:xfrm>
        </p:spPr>
        <p:txBody>
          <a:bodyPr/>
          <a:lstStyle/>
          <a:p>
            <a:r>
              <a:rPr lang="en-US" altLang="en-US" sz="6000" b="1"/>
              <a:t>Cleanse Me</a:t>
            </a:r>
            <a:endParaRPr lang="en-US" altLang="en-US" sz="6000" b="1">
              <a:solidFill>
                <a:schemeClr val="tx1"/>
              </a:solidFill>
            </a:endParaRP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77781952-92F6-5975-C777-41277AD13A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sz="1800">
                <a:cs typeface="+mn-cs"/>
              </a:rPr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5304301-E3C2-11C4-D13D-AA105B91CF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772400" cy="1143000"/>
          </a:xfrm>
        </p:spPr>
        <p:txBody>
          <a:bodyPr/>
          <a:lstStyle/>
          <a:p>
            <a:r>
              <a:rPr lang="en-US" altLang="en-US" sz="3200">
                <a:cs typeface="Courier New" panose="02070309020205020404" pitchFamily="49" charset="0"/>
              </a:rPr>
              <a:t>Search me, O God, and know my heart today;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Try me, O Saviour,  know my thoughts,  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I pray.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See if there be some wicked way in me;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Cleanse me from every sin and set me free.</a:t>
            </a:r>
            <a:br>
              <a:rPr lang="en-US" altLang="en-US" sz="3200">
                <a:cs typeface="Courier New" panose="02070309020205020404" pitchFamily="49" charset="0"/>
              </a:rPr>
            </a:br>
            <a:br>
              <a:rPr lang="en-US" altLang="en-US" sz="3200">
                <a:cs typeface="Courier New" panose="02070309020205020404" pitchFamily="49" charset="0"/>
              </a:rPr>
            </a:br>
            <a:endParaRPr lang="en-US" altLang="en-US" sz="3200"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F281F05-1C07-0CC0-C29F-8CD9D0ACF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819400"/>
            <a:ext cx="8497888" cy="1143000"/>
          </a:xfrm>
        </p:spPr>
        <p:txBody>
          <a:bodyPr/>
          <a:lstStyle/>
          <a:p>
            <a:r>
              <a:rPr lang="en-US" altLang="en-US" sz="3200">
                <a:cs typeface="Courier New" panose="02070309020205020404" pitchFamily="49" charset="0"/>
              </a:rPr>
              <a:t>I praise Thee,  Lord,  for cleansing me from sin;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Fulfill Thy Word and make me pure within.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Fill me with fire where once I burned with shame;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Grant my desire to magnify Thy name.</a:t>
            </a:r>
            <a:br>
              <a:rPr lang="en-US" altLang="en-US" sz="3200">
                <a:cs typeface="Courier New" panose="02070309020205020404" pitchFamily="49" charset="0"/>
              </a:rPr>
            </a:br>
            <a:br>
              <a:rPr lang="en-US" altLang="en-US" sz="3200">
                <a:cs typeface="Courier New" panose="02070309020205020404" pitchFamily="49" charset="0"/>
              </a:rPr>
            </a:br>
            <a:endParaRPr lang="en-US" altLang="en-US" sz="3200"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A44E8B2-A764-7FDA-3C02-DD47622AEB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9900" y="2565400"/>
            <a:ext cx="8134350" cy="1143000"/>
          </a:xfrm>
        </p:spPr>
        <p:txBody>
          <a:bodyPr/>
          <a:lstStyle/>
          <a:p>
            <a:r>
              <a:rPr lang="en-US" altLang="en-US" sz="3200"/>
              <a:t>Lord, take my life, and make it wholly Thine;</a:t>
            </a:r>
            <a:br>
              <a:rPr lang="en-US" altLang="en-US" sz="3200"/>
            </a:br>
            <a:r>
              <a:rPr lang="en-US" altLang="en-US" sz="3200"/>
              <a:t>Fill my poor heart with Thy great love divine.</a:t>
            </a:r>
            <a:br>
              <a:rPr lang="en-US" altLang="en-US" sz="3200"/>
            </a:br>
            <a:r>
              <a:rPr lang="en-US" altLang="en-US" sz="3200"/>
              <a:t>Take all my will, my passion, self and pride;</a:t>
            </a:r>
            <a:br>
              <a:rPr lang="en-US" altLang="en-US" sz="3200"/>
            </a:br>
            <a:r>
              <a:rPr lang="en-US" altLang="en-US" sz="3200"/>
              <a:t>I now surrender Lord </a:t>
            </a:r>
            <a:r>
              <a:rPr lang="mr-IN" altLang="en-US" sz="3200"/>
              <a:t>–</a:t>
            </a:r>
            <a:r>
              <a:rPr lang="en-US" altLang="en-US" sz="3200"/>
              <a:t> in me abide.</a:t>
            </a:r>
            <a:br>
              <a:rPr lang="en-US" altLang="en-US" sz="3200"/>
            </a:br>
            <a:endParaRPr lang="en-US" altLang="en-US" sz="320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1F4E98C-B6A5-34F6-F66A-91B1CA74B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 sz="3600"/>
              <a:t>Guilty ,vile, and helpless we</a:t>
            </a:r>
            <a:br>
              <a:rPr lang="en-US" altLang="en-US" sz="3600"/>
            </a:br>
            <a:r>
              <a:rPr lang="en-US" altLang="en-US" sz="3600"/>
              <a:t>Spotless Lamb of God was He</a:t>
            </a:r>
            <a:br>
              <a:rPr lang="en-US" altLang="en-US" sz="3600"/>
            </a:br>
            <a:r>
              <a:rPr lang="en-US" altLang="en-US" sz="3600"/>
              <a:t>Full atonement! Can it be?</a:t>
            </a:r>
            <a:br>
              <a:rPr lang="en-US" altLang="en-US" sz="3600"/>
            </a:br>
            <a:br>
              <a:rPr lang="en-US" altLang="en-US" sz="3600"/>
            </a:br>
            <a:r>
              <a:rPr lang="en-US" altLang="en-US" sz="3600"/>
              <a:t>Hallelujah, hallelujah, hallelujah, </a:t>
            </a:r>
            <a:br>
              <a:rPr lang="en-US" altLang="en-US" sz="3600"/>
            </a:br>
            <a:r>
              <a:rPr lang="en-US" altLang="en-US" sz="3600"/>
              <a:t>what a Saviour!</a:t>
            </a:r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805011E-B535-5F1F-5EC8-F995A17E5E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349500"/>
            <a:ext cx="8458200" cy="1143000"/>
          </a:xfrm>
        </p:spPr>
        <p:txBody>
          <a:bodyPr/>
          <a:lstStyle/>
          <a:p>
            <a:r>
              <a:rPr lang="en-US" altLang="en-US" sz="3200">
                <a:cs typeface="Courier New" panose="02070309020205020404" pitchFamily="49" charset="0"/>
              </a:rPr>
              <a:t>O Holy Ghost, revival comes from Thee;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Send a revival, start the work in me.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They Word declares Thou wilt supply our need;</a:t>
            </a:r>
            <a:br>
              <a:rPr lang="en-US" altLang="en-US" sz="3200">
                <a:cs typeface="Courier New" panose="02070309020205020404" pitchFamily="49" charset="0"/>
              </a:rPr>
            </a:br>
            <a:r>
              <a:rPr lang="en-US" altLang="en-US" sz="3200">
                <a:cs typeface="Courier New" panose="02070309020205020404" pitchFamily="49" charset="0"/>
              </a:rPr>
              <a:t>For blessings now, O Lord, I humbly plead.</a:t>
            </a: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414AB-4E2E-DA1C-4434-64B2F77D0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E58932C7-0883-2555-A167-407B2390EF6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6327B53E-0AB4-5794-2C22-F7E6B70112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692038"/>
      </p:ext>
    </p:extLst>
  </p:cSld>
  <p:clrMapOvr>
    <a:masterClrMapping/>
  </p:clrMapOvr>
  <p:transition spd="med"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E840B-057A-EB1B-824B-63988FF7B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85501D-0932-5C00-F7F5-0B6FAD68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79652"/>
      </p:ext>
    </p:extLst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5684574-E6D7-C788-B86B-1156632CF7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 sz="3600"/>
              <a:t>Lifted up was He to die</a:t>
            </a:r>
            <a:br>
              <a:rPr lang="en-US" altLang="en-US" sz="3600"/>
            </a:br>
            <a:r>
              <a:rPr lang="en-US" altLang="en-US" sz="3600"/>
              <a:t>“It is finished” was His cry</a:t>
            </a:r>
            <a:br>
              <a:rPr lang="en-US" altLang="en-US" sz="3600"/>
            </a:br>
            <a:r>
              <a:rPr lang="en-US" altLang="en-US" sz="3600"/>
              <a:t>Now in heav’n exalted high</a:t>
            </a:r>
            <a:br>
              <a:rPr lang="en-US" altLang="en-US" sz="3600"/>
            </a:br>
            <a:br>
              <a:rPr lang="en-US" altLang="en-US" sz="3600"/>
            </a:br>
            <a:r>
              <a:rPr lang="en-US" altLang="en-US" sz="3600"/>
              <a:t>Hallelujah, hallelujah, hallelujah, </a:t>
            </a:r>
            <a:br>
              <a:rPr lang="en-US" altLang="en-US" sz="3600"/>
            </a:br>
            <a:r>
              <a:rPr lang="en-US" altLang="en-US" sz="3600"/>
              <a:t>what a Saviour!</a:t>
            </a:r>
            <a:br>
              <a:rPr lang="en-US" altLang="en-US" sz="3600"/>
            </a:br>
            <a:r>
              <a:rPr lang="en-US" altLang="en-US" sz="3600"/>
              <a:t>Hallelujah, hallelujah, hallelujah, </a:t>
            </a:r>
            <a:br>
              <a:rPr lang="en-US" altLang="en-US" sz="3600"/>
            </a:br>
            <a:r>
              <a:rPr lang="en-US" altLang="en-US" sz="3600"/>
              <a:t>what a Saviour! What a Saviour!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B2CF36E-7124-EF2C-0707-0CC4DD5798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 sz="3600"/>
              <a:t>When He comes, our glorious King</a:t>
            </a:r>
            <a:br>
              <a:rPr lang="en-US" altLang="en-US" sz="3600"/>
            </a:br>
            <a:r>
              <a:rPr lang="en-US" altLang="en-US" sz="3600"/>
              <a:t>All His ransomed home to bring</a:t>
            </a:r>
            <a:br>
              <a:rPr lang="en-US" altLang="en-US" sz="3600"/>
            </a:br>
            <a:r>
              <a:rPr lang="en-US" altLang="en-US" sz="3600"/>
              <a:t>Then anew this song we’ll sing</a:t>
            </a:r>
            <a:br>
              <a:rPr lang="en-US" altLang="en-US" sz="3600"/>
            </a:br>
            <a:br>
              <a:rPr lang="en-US" altLang="en-US" sz="3600"/>
            </a:br>
            <a:r>
              <a:rPr lang="en-US" altLang="en-US" sz="3600"/>
              <a:t>Hallelujah, what a Saviour!</a:t>
            </a:r>
            <a:br>
              <a:rPr lang="en-US" altLang="en-US" sz="3600"/>
            </a:br>
            <a:r>
              <a:rPr lang="en-US" altLang="en-US" sz="3600"/>
              <a:t>Hallelujah, what a Saviour!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BC561-5187-C916-10EB-A503A42D6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656E5D73-307C-69AB-BBA1-218EB4212D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B45B7F2-5E89-D71E-C070-B97E0DA89DD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38794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42455</TotalTime>
  <Words>1762</Words>
  <Application>Microsoft Macintosh PowerPoint</Application>
  <PresentationFormat>On-screen Show (4:3)</PresentationFormat>
  <Paragraphs>83</Paragraphs>
  <Slides>62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Courier New</vt:lpstr>
      <vt:lpstr>M Times New Roman Greek</vt:lpstr>
      <vt:lpstr>Times</vt:lpstr>
      <vt:lpstr>Times New Roman</vt:lpstr>
      <vt:lpstr>Blank Presentation</vt:lpstr>
      <vt:lpstr>PowerPoint Presentation</vt:lpstr>
      <vt:lpstr>PowerPoint Presentation</vt:lpstr>
      <vt:lpstr>Hallelujah What a Saviour </vt:lpstr>
      <vt:lpstr>“Man of Sorrows!” what a name For the Son of God who came Ruined sinners to reclaim  Hallelujah, what a Saviour!</vt:lpstr>
      <vt:lpstr>Bearing shame and scoffing rude In my place condemned He stood Sealed my pardon with his blood  Hallelujah, hallelujah, hallelujah,  what a Saviour!</vt:lpstr>
      <vt:lpstr>Guilty ,vile, and helpless we Spotless Lamb of God was He Full atonement! Can it be?  Hallelujah, hallelujah, hallelujah,  what a Saviour!</vt:lpstr>
      <vt:lpstr>Lifted up was He to die “It is finished” was His cry Now in heav’n exalted high  Hallelujah, hallelujah, hallelujah,  what a Saviour! Hallelujah, hallelujah, hallelujah,  what a Saviour! What a Saviour!</vt:lpstr>
      <vt:lpstr>When He comes, our glorious King All His ransomed home to bring Then anew this song we’ll sing  Hallelujah, what a Saviour! Hallelujah, what a Saviour!</vt:lpstr>
      <vt:lpstr>PowerPoint Presentation</vt:lpstr>
      <vt:lpstr>In the Beauty of Holiness</vt:lpstr>
      <vt:lpstr>In the beauty of holiness We see You Son of righteousness So we bring all that we possess To lay at Your feet.</vt:lpstr>
      <vt:lpstr>In the place where Your glory shines Jesus lover of all mankind You have drawn us with love sublime To make us complete.</vt:lpstr>
      <vt:lpstr>So I pause at your gates once more  As my heart and my spirit soar  And I wish I could love you more  My God and my King. </vt:lpstr>
      <vt:lpstr>Is there tribute that I could bring Was there ever a song to sing That could ever express my King The work that you’ve done. </vt:lpstr>
      <vt:lpstr>Could I ever conceive of this All the depths and the heights and breadth Of the riches I now possess Because of Your love.</vt:lpstr>
      <vt:lpstr>So I pause at your gates once more  As my heart and my spirit soar  And I wish I could love you more  My God and my King. </vt:lpstr>
      <vt:lpstr>So I pause at your gates once more  As my heart and my spirit soar  And I wish I could love you more  My God and my King. </vt:lpstr>
      <vt:lpstr>Is there tribute that I could bring Was there ever a song to sing That could ever express my King The work that you’ve done. </vt:lpstr>
      <vt:lpstr>Could I ever conceive of this All the depths and the heights and breadth Of the riches I now possess Because of Your love.</vt:lpstr>
      <vt:lpstr>So I pause at your gates once more  As my heart and my spirit soar  And I wish I could love you more  My God and my King. </vt:lpstr>
      <vt:lpstr>So I pause at your gates once more  As my heart and my spirit soar  And I wish I could love you more  My God and my King. </vt:lpstr>
      <vt:lpstr>PowerPoint Presentation</vt:lpstr>
      <vt:lpstr>PowerPoint Presentation</vt:lpstr>
      <vt:lpstr>PowerPoint Presentation</vt:lpstr>
      <vt:lpstr>The Solid Rock  </vt:lpstr>
      <vt:lpstr>My hope is built on nothing less Than Jesus’ blood and righteousness; I dare not trust the sweetest frame, But wholly lean on Jesus’ name.  On Christ the Solid Rock I stand, All other ground is sinking sand, All other ground is sinking sand.</vt:lpstr>
      <vt:lpstr>When darkness veils His lovely face, I rest on His unchanging grace; In every high and stormy gale, My anchor holds within the veil.  On Christ the Solid Rock I stand, All other ground is sinking sand, All other ground is sinking sand.</vt:lpstr>
      <vt:lpstr>His oath, His covenant His blood, Support me in the whelming flood; When all around my soul gives way, He then is all my hope and stay.  On Christ the Solid Rock I stand, All other ground is sinking sand, All other ground is sinking sand.</vt:lpstr>
      <vt:lpstr>When He shall come with trumpet sound, O may I then in Him be found; Dressed in His righteousness alone, Faultless to stand before the throne.  On Christ the Solid Rock I stand, All other ground is sinking sand, All other ground is sinking sand.</vt:lpstr>
      <vt:lpstr>PowerPoint Presentation</vt:lpstr>
      <vt:lpstr>  Wonderful Merciful Saviour    Shoreacres Bible Chapel Copyright #2216-080-734021</vt:lpstr>
      <vt:lpstr> Wonderful, merciful Saviour, Precious Redeemer and Friend, Who would have thought  that a Lamb could Rescue the souls of men? Oh, You rescue the souls of men! .  </vt:lpstr>
      <vt:lpstr>Counselor, Comforter, Keeper, Spirit we long to embrace. You offer hope when our hearts have Hopelessly lost the way. Oh, we've hopelessly lost the way.  </vt:lpstr>
      <vt:lpstr> You are the One that we praise. You are the One we adore. You give the healing and grace Our hearts always hunger for. Oh, our hearts always hunger for.  </vt:lpstr>
      <vt:lpstr>You are the One that we praise. You are the One we adore. You give the healing and grace Our hearts always hunger for. Oh, our hearts always hunger for.  </vt:lpstr>
      <vt:lpstr> Almighty, infinite Father Faithfully loving Your own, Here in our weakness You find us Falling before Your throne. Oh, we're falling before Your throne.   </vt:lpstr>
      <vt:lpstr> You are the One that we praise. You are the One we adore. You give the healing and grace Our hearts always hunger for. Oh, our hearts always hunger for.  </vt:lpstr>
      <vt:lpstr>You are the One that we praise. You are the One we adore. You give the healing and grace Our hearts always hunger for. Oh, our hearts always hunger for. </vt:lpstr>
      <vt:lpstr>PowerPoint Presentation</vt:lpstr>
      <vt:lpstr>I know Whom  I Have Believed</vt:lpstr>
      <vt:lpstr>I know not why God’s  wondrous grace  To me He hath made known; Nor why, unworthy, Christ  in love Redeemed me for his own.</vt:lpstr>
      <vt:lpstr>But I know Whom I  have believed,  And am persuaded that He is able To keep that which  I’ve committed  Unto Him against that day</vt:lpstr>
      <vt:lpstr>I know not how this saving faith To me He did impart; Nor how believing in His word Wrought peace within my heart.</vt:lpstr>
      <vt:lpstr>But I know Whom I  have believed,  And am persuaded that He is able To keep that which  I’ve committed  Unto Him against that day.</vt:lpstr>
      <vt:lpstr>I know not how the Spirit moves, Convincing men of sin; Revealing Jesus through  the Word, Creating faith in Him.</vt:lpstr>
      <vt:lpstr>But I know Whom I  have believed,  And am persuaded that He is able To keep that which  I’ve committed  Unto Him against that day.</vt:lpstr>
      <vt:lpstr>I know not when my Lord  may come, At night or noonday fair; Nor if I’ll walk the vale  with Him, Or meet Him in the air.</vt:lpstr>
      <vt:lpstr>But I know Whom I have believed  And am persuaded that He is able To keep that which  I’ve committed  Unto Him against that day.</vt:lpstr>
      <vt:lpstr>PowerPoint Presentation</vt:lpstr>
      <vt:lpstr>#1. O Lord, You Have Searched Me and Known Me   (Psalm 139:1) </vt:lpstr>
      <vt:lpstr>#2. Where Shall I Go from Your Spirit? The Ever-Present God (Psalm 139:7) </vt:lpstr>
      <vt:lpstr>#3. Fearfully and Wonderfully Made: The Beauty of God’s Design (Psalm 139:14) </vt:lpstr>
      <vt:lpstr>#4. Search Me, O God: A Prayer for a Pure Heart  (Psalm 139:23-24) </vt:lpstr>
      <vt:lpstr>#5. Your Thoughts Toward Me Are Precious: God’s Love and Care (Psalm 139:17) </vt:lpstr>
      <vt:lpstr>PowerPoint Presentation</vt:lpstr>
      <vt:lpstr>Cleanse Me</vt:lpstr>
      <vt:lpstr>Search me, O God, and know my heart today; Try me, O Saviour,  know my thoughts,   I pray. See if there be some wicked way in me; Cleanse me from every sin and set me free.  </vt:lpstr>
      <vt:lpstr>I praise Thee,  Lord,  for cleansing me from sin; Fulfill Thy Word and make me pure within. Fill me with fire where once I burned with shame; Grant my desire to magnify Thy name.  </vt:lpstr>
      <vt:lpstr>Lord, take my life, and make it wholly Thine; Fill my poor heart with Thy great love divine. Take all my will, my passion, self and pride; I now surrender Lord – in me abide. </vt:lpstr>
      <vt:lpstr>O Holy Ghost, revival comes from Thee; Send a revival, start the work in me. They Word declares Thou wilt supply our need; For blessings now, O Lord, I humbly plead.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843</cp:revision>
  <cp:lastPrinted>2019-08-15T20:04:03Z</cp:lastPrinted>
  <dcterms:created xsi:type="dcterms:W3CDTF">2003-02-13T03:09:51Z</dcterms:created>
  <dcterms:modified xsi:type="dcterms:W3CDTF">2026-01-03T23:01:34Z</dcterms:modified>
  <cp:category/>
</cp:coreProperties>
</file>