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4"/>
  </p:notesMasterIdLst>
  <p:sldIdLst>
    <p:sldId id="2426" r:id="rId2"/>
    <p:sldId id="2654" r:id="rId3"/>
    <p:sldId id="266" r:id="rId4"/>
    <p:sldId id="267" r:id="rId5"/>
    <p:sldId id="268" r:id="rId6"/>
    <p:sldId id="269" r:id="rId7"/>
    <p:sldId id="271" r:id="rId8"/>
    <p:sldId id="270" r:id="rId9"/>
    <p:sldId id="272" r:id="rId10"/>
    <p:sldId id="273" r:id="rId11"/>
    <p:sldId id="274" r:id="rId12"/>
    <p:sldId id="275" r:id="rId13"/>
    <p:sldId id="2924" r:id="rId14"/>
    <p:sldId id="2927" r:id="rId15"/>
    <p:sldId id="2928" r:id="rId16"/>
    <p:sldId id="2929" r:id="rId17"/>
    <p:sldId id="2930" r:id="rId18"/>
    <p:sldId id="2925" r:id="rId19"/>
    <p:sldId id="2932" r:id="rId20"/>
    <p:sldId id="2933" r:id="rId21"/>
    <p:sldId id="2934" r:id="rId22"/>
    <p:sldId id="2935" r:id="rId23"/>
    <p:sldId id="2936" r:id="rId24"/>
    <p:sldId id="2926" r:id="rId25"/>
    <p:sldId id="2937" r:id="rId26"/>
    <p:sldId id="2938" r:id="rId27"/>
    <p:sldId id="2939" r:id="rId28"/>
    <p:sldId id="2940" r:id="rId29"/>
    <p:sldId id="2941" r:id="rId30"/>
    <p:sldId id="2942" r:id="rId31"/>
    <p:sldId id="2931" r:id="rId32"/>
    <p:sldId id="2908" r:id="rId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07" autoAdjust="0"/>
  </p:normalViewPr>
  <p:slideViewPr>
    <p:cSldViewPr>
      <p:cViewPr varScale="1">
        <p:scale>
          <a:sx n="109" d="100"/>
          <a:sy n="109" d="100"/>
        </p:scale>
        <p:origin x="2384" y="18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EB673-E2BF-1D5C-ECB4-BFEDC4AA052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135F17A9-92D3-59F4-106B-607890ED781A}"/>
              </a:ext>
            </a:extLst>
          </p:cNvPr>
          <p:cNvSpPr>
            <a:spLocks noGrp="1" noChangeArrowheads="1"/>
          </p:cNvSpPr>
          <p:nvPr>
            <p:ph type="sldNum" sz="quarter" idx="5"/>
          </p:nvPr>
        </p:nvSpPr>
        <p:spPr/>
        <p:txBody>
          <a:bodyPr/>
          <a:lstStyle/>
          <a:p>
            <a:pPr>
              <a:defRPr/>
            </a:pPr>
            <a:fld id="{4BBECCC8-6590-7544-82CE-09B32D6335C1}" type="slidenum">
              <a:rPr lang="en-US"/>
              <a:pPr>
                <a:defRPr/>
              </a:pPr>
              <a:t>13</a:t>
            </a:fld>
            <a:endParaRPr lang="en-US"/>
          </a:p>
        </p:txBody>
      </p:sp>
      <p:sp>
        <p:nvSpPr>
          <p:cNvPr id="4593666" name="Rectangle 2">
            <a:extLst>
              <a:ext uri="{FF2B5EF4-FFF2-40B4-BE49-F238E27FC236}">
                <a16:creationId xmlns:a16="http://schemas.microsoft.com/office/drawing/2014/main" id="{5F51E722-6A98-0FC1-9C85-DAB2EB96E672}"/>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603E6A45-4357-8631-8658-984E4211AA05}"/>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4134593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3BA5C-F1FE-9E50-63A4-D88C11EFBA4B}"/>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656DE9B2-4A56-E983-1665-1F21F8171BFD}"/>
              </a:ext>
            </a:extLst>
          </p:cNvPr>
          <p:cNvSpPr>
            <a:spLocks noGrp="1" noChangeArrowheads="1"/>
          </p:cNvSpPr>
          <p:nvPr>
            <p:ph type="sldNum" sz="quarter" idx="5"/>
          </p:nvPr>
        </p:nvSpPr>
        <p:spPr/>
        <p:txBody>
          <a:bodyPr/>
          <a:lstStyle/>
          <a:p>
            <a:pPr>
              <a:defRPr/>
            </a:pPr>
            <a:fld id="{4BBECCC8-6590-7544-82CE-09B32D6335C1}" type="slidenum">
              <a:rPr lang="en-US"/>
              <a:pPr>
                <a:defRPr/>
              </a:pPr>
              <a:t>18</a:t>
            </a:fld>
            <a:endParaRPr lang="en-US"/>
          </a:p>
        </p:txBody>
      </p:sp>
      <p:sp>
        <p:nvSpPr>
          <p:cNvPr id="4593666" name="Rectangle 2">
            <a:extLst>
              <a:ext uri="{FF2B5EF4-FFF2-40B4-BE49-F238E27FC236}">
                <a16:creationId xmlns:a16="http://schemas.microsoft.com/office/drawing/2014/main" id="{5AF27517-2846-B32F-830E-E155A2C3D61D}"/>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D96856EE-A79A-EE3D-A34E-AE426CD6F5EF}"/>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73318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AEE1B-8890-BDEB-40B5-406852C08C0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6FDD413-5C78-DEC8-E29D-71C9E087A8A1}"/>
              </a:ext>
            </a:extLst>
          </p:cNvPr>
          <p:cNvSpPr>
            <a:spLocks noGrp="1" noChangeArrowheads="1"/>
          </p:cNvSpPr>
          <p:nvPr>
            <p:ph type="sldNum" sz="quarter" idx="5"/>
          </p:nvPr>
        </p:nvSpPr>
        <p:spPr/>
        <p:txBody>
          <a:bodyPr/>
          <a:lstStyle/>
          <a:p>
            <a:pPr>
              <a:defRPr/>
            </a:pPr>
            <a:fld id="{D42FB333-76AF-974A-B5F3-11DB03D2ABAE}" type="slidenum">
              <a:rPr lang="en-US"/>
              <a:pPr>
                <a:defRPr/>
              </a:pPr>
              <a:t>19</a:t>
            </a:fld>
            <a:endParaRPr lang="en-US"/>
          </a:p>
        </p:txBody>
      </p:sp>
      <p:sp>
        <p:nvSpPr>
          <p:cNvPr id="4594690" name="Rectangle 2">
            <a:extLst>
              <a:ext uri="{FF2B5EF4-FFF2-40B4-BE49-F238E27FC236}">
                <a16:creationId xmlns:a16="http://schemas.microsoft.com/office/drawing/2014/main" id="{54181BA3-B058-31ED-F60C-2BEB35794793}"/>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BCEA8C4F-D895-1224-A0D3-7C28733EE8FA}"/>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56700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E40DD-A795-72EA-7519-C07CB18D387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9F25D79-B9CF-B6BC-954B-F29C0E4DF6E1}"/>
              </a:ext>
            </a:extLst>
          </p:cNvPr>
          <p:cNvSpPr>
            <a:spLocks noGrp="1" noChangeArrowheads="1"/>
          </p:cNvSpPr>
          <p:nvPr>
            <p:ph type="sldNum" sz="quarter" idx="5"/>
          </p:nvPr>
        </p:nvSpPr>
        <p:spPr/>
        <p:txBody>
          <a:bodyPr/>
          <a:lstStyle/>
          <a:p>
            <a:pPr>
              <a:defRPr/>
            </a:pPr>
            <a:fld id="{4BBECCC8-6590-7544-82CE-09B32D6335C1}" type="slidenum">
              <a:rPr lang="en-US"/>
              <a:pPr>
                <a:defRPr/>
              </a:pPr>
              <a:t>24</a:t>
            </a:fld>
            <a:endParaRPr lang="en-US"/>
          </a:p>
        </p:txBody>
      </p:sp>
      <p:sp>
        <p:nvSpPr>
          <p:cNvPr id="4593666" name="Rectangle 2">
            <a:extLst>
              <a:ext uri="{FF2B5EF4-FFF2-40B4-BE49-F238E27FC236}">
                <a16:creationId xmlns:a16="http://schemas.microsoft.com/office/drawing/2014/main" id="{CE99E585-19BC-A99B-A246-34B8DE12BE72}"/>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459658CC-DBE5-1C11-1630-46DA712B55FA}"/>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02014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7FDBE-CE40-0470-718C-225259C79E22}"/>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FFF6EEC3-1382-B764-DF3E-A4DBB48AF073}"/>
              </a:ext>
            </a:extLst>
          </p:cNvPr>
          <p:cNvSpPr>
            <a:spLocks noGrp="1" noChangeArrowheads="1"/>
          </p:cNvSpPr>
          <p:nvPr>
            <p:ph type="sldNum" sz="quarter" idx="5"/>
          </p:nvPr>
        </p:nvSpPr>
        <p:spPr/>
        <p:txBody>
          <a:bodyPr/>
          <a:lstStyle/>
          <a:p>
            <a:pPr>
              <a:defRPr/>
            </a:pPr>
            <a:fld id="{4BBECCC8-6590-7544-82CE-09B32D6335C1}" type="slidenum">
              <a:rPr lang="en-US"/>
              <a:pPr>
                <a:defRPr/>
              </a:pPr>
              <a:t>31</a:t>
            </a:fld>
            <a:endParaRPr lang="en-US"/>
          </a:p>
        </p:txBody>
      </p:sp>
      <p:sp>
        <p:nvSpPr>
          <p:cNvPr id="4593666" name="Rectangle 2">
            <a:extLst>
              <a:ext uri="{FF2B5EF4-FFF2-40B4-BE49-F238E27FC236}">
                <a16:creationId xmlns:a16="http://schemas.microsoft.com/office/drawing/2014/main" id="{A054ECCC-CA76-AB5F-9E87-F0460D65FBC7}"/>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49F04D28-F3B2-1356-A0EF-B49212A25244}"/>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597057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32</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929C36CA-3951-668B-E271-AC1C76269FB7}"/>
              </a:ext>
            </a:extLst>
          </p:cNvPr>
          <p:cNvSpPr>
            <a:spLocks noGrp="1" noChangeArrowheads="1"/>
          </p:cNvSpPr>
          <p:nvPr>
            <p:ph type="title"/>
          </p:nvPr>
        </p:nvSpPr>
        <p:spPr>
          <a:xfrm>
            <a:off x="179388" y="2492375"/>
            <a:ext cx="8713787" cy="1143000"/>
          </a:xfrm>
        </p:spPr>
        <p:txBody>
          <a:bodyPr/>
          <a:lstStyle/>
          <a:p>
            <a:r>
              <a:rPr lang="en-US" altLang="en-US"/>
              <a:t>Yes, He rose that we would be free indeed!</a:t>
            </a:r>
            <a:br>
              <a:rPr lang="en-US" altLang="en-US"/>
            </a:br>
            <a:r>
              <a:rPr lang="en-US" altLang="en-US"/>
              <a:t>Free from every plan of darkness</a:t>
            </a:r>
            <a:br>
              <a:rPr lang="en-US" altLang="en-US"/>
            </a:br>
            <a:r>
              <a:rPr lang="en-US" altLang="en-US"/>
              <a:t>Free to live and free to love</a:t>
            </a:r>
            <a:br>
              <a:rPr lang="en-US" altLang="en-US"/>
            </a:br>
            <a:r>
              <a:rPr lang="en-US" altLang="en-US"/>
              <a:t>Death is dead and Christ is risen!</a:t>
            </a:r>
            <a:br>
              <a:rPr lang="en-US" altLang="en-US"/>
            </a:br>
            <a:r>
              <a:rPr lang="en-US" altLang="en-US"/>
              <a:t>It was finished upon that cross</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7B3E4A16-006A-9FC3-BDC6-280B35B31517}"/>
              </a:ext>
            </a:extLst>
          </p:cNvPr>
          <p:cNvSpPr>
            <a:spLocks noGrp="1" noChangeArrowheads="1"/>
          </p:cNvSpPr>
          <p:nvPr>
            <p:ph type="title"/>
          </p:nvPr>
        </p:nvSpPr>
        <p:spPr>
          <a:xfrm>
            <a:off x="179388" y="2492375"/>
            <a:ext cx="8713787" cy="1143000"/>
          </a:xfrm>
        </p:spPr>
        <p:txBody>
          <a:bodyPr/>
          <a:lstStyle/>
          <a:p>
            <a:r>
              <a:rPr lang="en-US" altLang="en-US"/>
              <a:t>Onward to eternal glory</a:t>
            </a:r>
            <a:br>
              <a:rPr lang="en-US" altLang="en-US"/>
            </a:br>
            <a:r>
              <a:rPr lang="en-US" altLang="en-US"/>
              <a:t>To my Saviour and my God</a:t>
            </a:r>
            <a:br>
              <a:rPr lang="en-US" altLang="en-US"/>
            </a:br>
            <a:r>
              <a:rPr lang="en-US" altLang="en-US"/>
              <a:t>I rejoice in Jesus' victory</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7ADCDF37-D9FC-F44D-12BE-C954F1EE9E28}"/>
              </a:ext>
            </a:extLst>
          </p:cNvPr>
          <p:cNvSpPr>
            <a:spLocks noGrp="1" noChangeArrowheads="1"/>
          </p:cNvSpPr>
          <p:nvPr>
            <p:ph type="title"/>
          </p:nvPr>
        </p:nvSpPr>
        <p:spPr>
          <a:xfrm>
            <a:off x="179388" y="2492375"/>
            <a:ext cx="8713787" cy="1143000"/>
          </a:xfrm>
        </p:spPr>
        <p:txBody>
          <a:bodyPr/>
          <a:lstStyle/>
          <a:p>
            <a:r>
              <a:rPr lang="en-US" altLang="en-US" sz="7200"/>
              <a:t>It was finished</a:t>
            </a:r>
            <a:br>
              <a:rPr lang="en-US" altLang="en-US" sz="7200"/>
            </a:br>
            <a:r>
              <a:rPr lang="en-US" altLang="en-US" sz="7200"/>
              <a:t>upon that cross</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7EF59-2E83-E9E7-3EAB-D5682E59C351}"/>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4FAC5653-AE47-9F67-E815-06A5584E496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8AAEE825-8375-F8BC-7CBD-78DCA1BC184A}"/>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198685652"/>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6457946-F417-EEAA-D824-237F1D5F1AC8}"/>
              </a:ext>
            </a:extLst>
          </p:cNvPr>
          <p:cNvSpPr>
            <a:spLocks noGrp="1" noChangeArrowheads="1"/>
          </p:cNvSpPr>
          <p:nvPr>
            <p:ph type="ctrTitle"/>
          </p:nvPr>
        </p:nvSpPr>
        <p:spPr>
          <a:xfrm>
            <a:off x="685800" y="1905000"/>
            <a:ext cx="7772400" cy="1143000"/>
          </a:xfrm>
        </p:spPr>
        <p:txBody>
          <a:bodyPr anchor="ctr"/>
          <a:lstStyle/>
          <a:p>
            <a:r>
              <a:rPr lang="en-US" altLang="en-US" b="1">
                <a:latin typeface="Times New Roman" panose="02020603050405020304" pitchFamily="18" charset="0"/>
              </a:rPr>
              <a:t>Messiah</a:t>
            </a:r>
            <a:endParaRPr lang="en-US" altLang="en-US" sz="7200">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CA49CE6B-52F3-6ED1-126B-299BB95E4FD4}"/>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63EE251-0250-0691-AEDF-89A6AB2DA4BD}"/>
              </a:ext>
            </a:extLst>
          </p:cNvPr>
          <p:cNvSpPr>
            <a:spLocks noGrp="1" noChangeArrowheads="1"/>
          </p:cNvSpPr>
          <p:nvPr>
            <p:ph type="title"/>
          </p:nvPr>
        </p:nvSpPr>
        <p:spPr>
          <a:xfrm>
            <a:off x="685800" y="2667000"/>
            <a:ext cx="7772400" cy="1143000"/>
          </a:xfrm>
        </p:spPr>
        <p:txBody>
          <a:bodyPr/>
          <a:lstStyle/>
          <a:p>
            <a:r>
              <a:rPr lang="en-CA" altLang="en-US" sz="3200"/>
              <a:t>Long awaited precious promise</a:t>
            </a:r>
            <a:br>
              <a:rPr lang="en-CA" altLang="en-US" sz="3200"/>
            </a:br>
            <a:r>
              <a:rPr lang="en-CA" altLang="en-US" sz="3200"/>
              <a:t>Son of God and Son of man</a:t>
            </a:r>
            <a:br>
              <a:rPr lang="en-CA" altLang="en-US" sz="3200"/>
            </a:br>
            <a:r>
              <a:rPr lang="en-CA" altLang="en-US" sz="3200"/>
              <a:t>Heaven's glory in a manger</a:t>
            </a:r>
            <a:br>
              <a:rPr lang="en-CA" altLang="en-US" sz="3200"/>
            </a:br>
            <a:r>
              <a:rPr lang="en-CA" altLang="en-US" sz="3200"/>
              <a:t>Has come to us in Bethlehem</a:t>
            </a:r>
            <a:br>
              <a:rPr lang="en-CA" altLang="en-US" sz="3200"/>
            </a:br>
            <a:r>
              <a:rPr lang="en-CA" altLang="en-US" sz="3200"/>
              <a:t>Oh…</a:t>
            </a:r>
            <a:br>
              <a:rPr lang="en-CA" altLang="en-US" sz="3200"/>
            </a:br>
            <a:r>
              <a:rPr lang="en-CA" altLang="en-US" sz="3200"/>
              <a:t>Messiah, Messiah</a:t>
            </a:r>
            <a:br>
              <a:rPr lang="en-CA" altLang="en-US" sz="3200"/>
            </a:br>
            <a:r>
              <a:rPr lang="en-CA" altLang="en-US" sz="3200"/>
              <a:t>A baby born to save us all</a:t>
            </a:r>
            <a:br>
              <a:rPr lang="en-CA" altLang="en-US" sz="3200"/>
            </a:br>
            <a:r>
              <a:rPr lang="en-CA" altLang="en-US" sz="3200"/>
              <a:t>Messiah, Messiah</a:t>
            </a:r>
            <a:br>
              <a:rPr lang="en-CA" altLang="en-US" sz="3200"/>
            </a:br>
            <a:r>
              <a:rPr lang="en-CA" altLang="en-US" sz="3200"/>
              <a:t>On our knees we fall</a:t>
            </a:r>
            <a:endParaRPr lang="en-US" altLang="en-US" sz="32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11CF2AF-42BA-01F9-A8AD-21330F359CD0}"/>
              </a:ext>
            </a:extLst>
          </p:cNvPr>
          <p:cNvSpPr>
            <a:spLocks noGrp="1" noChangeArrowheads="1"/>
          </p:cNvSpPr>
          <p:nvPr>
            <p:ph type="title"/>
          </p:nvPr>
        </p:nvSpPr>
        <p:spPr>
          <a:xfrm>
            <a:off x="685800" y="2667000"/>
            <a:ext cx="7772400" cy="1143000"/>
          </a:xfrm>
        </p:spPr>
        <p:txBody>
          <a:bodyPr/>
          <a:lstStyle/>
          <a:p>
            <a:r>
              <a:rPr lang="en-CA" altLang="en-US" sz="3200"/>
              <a:t>All we longed for, all we needed</a:t>
            </a:r>
            <a:br>
              <a:rPr lang="en-CA" altLang="en-US" sz="3200"/>
            </a:br>
            <a:r>
              <a:rPr lang="en-CA" altLang="en-US" sz="3200"/>
              <a:t>Shining in this child's eyes</a:t>
            </a:r>
            <a:br>
              <a:rPr lang="en-CA" altLang="en-US" sz="3200"/>
            </a:br>
            <a:r>
              <a:rPr lang="en-CA" altLang="en-US" sz="3200"/>
              <a:t>Hope forever, death defeated</a:t>
            </a:r>
            <a:br>
              <a:rPr lang="en-CA" altLang="en-US" sz="3200"/>
            </a:br>
            <a:r>
              <a:rPr lang="en-CA" altLang="en-US" sz="3200"/>
              <a:t>Because of this one holy night</a:t>
            </a:r>
            <a:br>
              <a:rPr lang="en-CA" altLang="en-US" sz="3200"/>
            </a:br>
            <a:br>
              <a:rPr lang="en-CA" altLang="en-US" sz="3200"/>
            </a:br>
            <a:r>
              <a:rPr lang="en-CA" altLang="en-US" sz="3200"/>
              <a:t>Messiah, Messiah</a:t>
            </a:r>
            <a:br>
              <a:rPr lang="en-CA" altLang="en-US" sz="3200"/>
            </a:br>
            <a:r>
              <a:rPr lang="en-CA" altLang="en-US" sz="3200"/>
              <a:t>A baby born to save us all</a:t>
            </a:r>
            <a:br>
              <a:rPr lang="en-CA" altLang="en-US" sz="3200"/>
            </a:br>
            <a:r>
              <a:rPr lang="en-CA" altLang="en-US" sz="3200"/>
              <a:t>Messiah, Messiah</a:t>
            </a:r>
            <a:br>
              <a:rPr lang="en-CA" altLang="en-US" sz="3200"/>
            </a:br>
            <a:r>
              <a:rPr lang="en-CA" altLang="en-US" sz="3200"/>
              <a:t>On our knees we fall</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A743FC2-C453-658D-5F25-B3FB073CF651}"/>
              </a:ext>
            </a:extLst>
          </p:cNvPr>
          <p:cNvSpPr>
            <a:spLocks noGrp="1" noChangeArrowheads="1"/>
          </p:cNvSpPr>
          <p:nvPr>
            <p:ph type="title"/>
          </p:nvPr>
        </p:nvSpPr>
        <p:spPr>
          <a:xfrm>
            <a:off x="685800" y="2857500"/>
            <a:ext cx="7772400" cy="1143000"/>
          </a:xfrm>
        </p:spPr>
        <p:txBody>
          <a:bodyPr/>
          <a:lstStyle/>
          <a:p>
            <a:r>
              <a:rPr lang="en-CA" altLang="en-US" sz="3200"/>
              <a:t>O come let us adore him</a:t>
            </a:r>
            <a:br>
              <a:rPr lang="en-CA" altLang="en-US" sz="3200"/>
            </a:br>
            <a:r>
              <a:rPr lang="en-CA" altLang="en-US" sz="3200"/>
              <a:t>O come let us adore him</a:t>
            </a:r>
            <a:br>
              <a:rPr lang="en-CA" altLang="en-US" sz="3200"/>
            </a:br>
            <a:r>
              <a:rPr lang="en-CA" altLang="en-US" sz="3200"/>
              <a:t>O come let us adore him</a:t>
            </a:r>
            <a:br>
              <a:rPr lang="en-CA" altLang="en-US" sz="3200"/>
            </a:br>
            <a:r>
              <a:rPr lang="en-CA" altLang="en-US" sz="3200"/>
              <a:t>Christ the Lord</a:t>
            </a:r>
            <a:br>
              <a:rPr lang="en-CA" altLang="en-US" sz="3200"/>
            </a:br>
            <a:br>
              <a:rPr lang="en-CA" altLang="en-US" sz="3200"/>
            </a:br>
            <a:r>
              <a:rPr lang="en-CA" altLang="en-US" sz="3200"/>
              <a:t>Long awaited precious promise</a:t>
            </a:r>
            <a:br>
              <a:rPr lang="en-CA" altLang="en-US" sz="3200"/>
            </a:br>
            <a:r>
              <a:rPr lang="en-CA" altLang="en-US" sz="3200"/>
              <a:t>Coming back again</a:t>
            </a:r>
            <a:br>
              <a:rPr lang="en-CA" altLang="en-US" sz="3200"/>
            </a:br>
            <a:br>
              <a:rPr lang="en-CA" altLang="en-US" sz="3200"/>
            </a:br>
            <a:r>
              <a:rPr lang="en-CA" altLang="en-US" sz="3200"/>
              <a:t>Messiah, Messiah</a:t>
            </a:r>
            <a:br>
              <a:rPr lang="en-CA" altLang="en-US" sz="3200"/>
            </a:br>
            <a:r>
              <a:rPr lang="en-CA" altLang="en-US" sz="3200"/>
              <a:t>A baby born to save us all</a:t>
            </a:r>
            <a:br>
              <a:rPr lang="en-CA" altLang="en-US" sz="3200"/>
            </a:br>
            <a:r>
              <a:rPr lang="en-CA" altLang="en-US" sz="3200"/>
              <a:t>Messiah, Messiah</a:t>
            </a:r>
            <a:br>
              <a:rPr lang="en-CA" altLang="en-US" sz="3200"/>
            </a:br>
            <a:r>
              <a:rPr lang="en-CA" altLang="en-US" sz="3200"/>
              <a:t>On our knees we fall</a:t>
            </a:r>
            <a:br>
              <a:rPr lang="en-CA" altLang="en-US" sz="3200"/>
            </a:br>
            <a:r>
              <a:rPr lang="en-CA" altLang="en-US" sz="3200"/>
              <a:t>On our knees we fall</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2DA2D-8D33-D741-B39F-6BC5167CB28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B6D88082-DF88-9D8B-F684-42D92B9172BD}"/>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ADBEC686-A906-389A-8188-3645ACB8B33B}"/>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87208482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A2F6E3-DE34-4C98-5215-FD82878D8259}"/>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A5E01A7C-CC99-C26C-7EB1-5648576149FD}"/>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35420568"/>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FF45225-ACF5-0677-C1B1-8669877E0946}"/>
              </a:ext>
            </a:extLst>
          </p:cNvPr>
          <p:cNvSpPr>
            <a:spLocks noGrp="1" noChangeArrowheads="1"/>
          </p:cNvSpPr>
          <p:nvPr>
            <p:ph type="ctrTitle"/>
          </p:nvPr>
        </p:nvSpPr>
        <p:spPr>
          <a:xfrm>
            <a:off x="685800" y="1981200"/>
            <a:ext cx="7772400" cy="1143000"/>
          </a:xfrm>
        </p:spPr>
        <p:txBody>
          <a:bodyPr anchor="ctr"/>
          <a:lstStyle/>
          <a:p>
            <a:r>
              <a:rPr lang="en-US" altLang="en-US">
                <a:ea typeface="Times" panose="02020603050405020304" charset="0"/>
                <a:cs typeface="Times" panose="02020603050405020304" charset="0"/>
              </a:rPr>
              <a:t>I Then Shall Live</a:t>
            </a:r>
            <a:endParaRPr lang="en-US" altLang="en-US" sz="4400">
              <a:solidFill>
                <a:schemeClr val="tx1"/>
              </a:solidFill>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287AD838-3BAF-2D8F-C628-C1DDDAE2362E}"/>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5E5C75A-3FA0-63FD-2C91-15B8D4317266}"/>
              </a:ext>
            </a:extLst>
          </p:cNvPr>
          <p:cNvSpPr>
            <a:spLocks noGrp="1" noChangeArrowheads="1"/>
          </p:cNvSpPr>
          <p:nvPr>
            <p:ph type="title"/>
          </p:nvPr>
        </p:nvSpPr>
        <p:spPr>
          <a:xfrm>
            <a:off x="685800" y="2819400"/>
            <a:ext cx="7772400" cy="1143000"/>
          </a:xfrm>
        </p:spPr>
        <p:txBody>
          <a:bodyPr/>
          <a:lstStyle/>
          <a:p>
            <a:pPr>
              <a:lnSpc>
                <a:spcPct val="90000"/>
              </a:lnSpc>
            </a:pPr>
            <a:br>
              <a:rPr lang="en-US" altLang="en-US" sz="3600"/>
            </a:br>
            <a:br>
              <a:rPr lang="en-US" altLang="en-US" sz="3600"/>
            </a:br>
            <a:r>
              <a:rPr lang="en-US" altLang="en-US" sz="3600">
                <a:latin typeface="Times New Roman" panose="02020603050405020304" pitchFamily="18" charset="0"/>
              </a:rPr>
              <a:t>I then shall live as one who’s </a:t>
            </a:r>
            <a:br>
              <a:rPr lang="en-US" altLang="en-US" sz="3600">
                <a:latin typeface="Times New Roman" panose="02020603050405020304" pitchFamily="18" charset="0"/>
              </a:rPr>
            </a:br>
            <a:r>
              <a:rPr lang="en-US" altLang="en-US" sz="3600">
                <a:latin typeface="Times New Roman" panose="02020603050405020304" pitchFamily="18" charset="0"/>
              </a:rPr>
              <a:t>been forgiven;</a:t>
            </a:r>
            <a:br>
              <a:rPr lang="en-US" altLang="en-US" sz="3600">
                <a:latin typeface="Times New Roman" panose="02020603050405020304" pitchFamily="18" charset="0"/>
              </a:rPr>
            </a:br>
            <a:r>
              <a:rPr lang="en-US" altLang="en-US" sz="3600">
                <a:latin typeface="Times New Roman" panose="02020603050405020304" pitchFamily="18" charset="0"/>
              </a:rPr>
              <a:t>I’ll walk with joy to know my debts</a:t>
            </a:r>
            <a:br>
              <a:rPr lang="en-US" altLang="en-US" sz="3600">
                <a:latin typeface="Times New Roman" panose="02020603050405020304" pitchFamily="18" charset="0"/>
              </a:rPr>
            </a:br>
            <a:r>
              <a:rPr lang="en-US" altLang="en-US" sz="3600">
                <a:latin typeface="Times New Roman" panose="02020603050405020304" pitchFamily="18" charset="0"/>
              </a:rPr>
              <a:t>are paid.</a:t>
            </a:r>
            <a:br>
              <a:rPr lang="en-US" altLang="en-US" sz="3600">
                <a:latin typeface="Times New Roman" panose="02020603050405020304" pitchFamily="18" charset="0"/>
              </a:rPr>
            </a:br>
            <a:r>
              <a:rPr lang="en-US" altLang="en-US" sz="3600">
                <a:latin typeface="Times New Roman" panose="02020603050405020304" pitchFamily="18" charset="0"/>
              </a:rPr>
              <a:t>I know my name is clear before</a:t>
            </a:r>
            <a:br>
              <a:rPr lang="en-US" altLang="en-US" sz="3600">
                <a:latin typeface="Times New Roman" panose="02020603050405020304" pitchFamily="18" charset="0"/>
              </a:rPr>
            </a:br>
            <a:r>
              <a:rPr lang="en-US" altLang="en-US" sz="3600">
                <a:latin typeface="Times New Roman" panose="02020603050405020304" pitchFamily="18" charset="0"/>
              </a:rPr>
              <a:t>my Father;</a:t>
            </a:r>
            <a:br>
              <a:rPr lang="en-US" altLang="en-US" sz="3600">
                <a:latin typeface="Times New Roman" panose="02020603050405020304" pitchFamily="18" charset="0"/>
              </a:rPr>
            </a:br>
            <a:r>
              <a:rPr lang="en-US" altLang="en-US" sz="3600">
                <a:latin typeface="Times New Roman" panose="02020603050405020304" pitchFamily="18" charset="0"/>
              </a:rPr>
              <a:t>I am His child, and I am not afraid.</a:t>
            </a:r>
            <a:br>
              <a:rPr lang="en-US" altLang="en-US" sz="3600">
                <a:latin typeface="Times New Roman" panose="02020603050405020304" pitchFamily="18" charset="0"/>
              </a:rPr>
            </a:br>
            <a:r>
              <a:rPr lang="en-US" altLang="en-US" sz="3600">
                <a:latin typeface="Times New Roman" panose="02020603050405020304" pitchFamily="18" charset="0"/>
              </a:rPr>
              <a:t>So greatly pardoned, I’ll forgive </a:t>
            </a:r>
            <a:br>
              <a:rPr lang="en-US" altLang="en-US" sz="3600">
                <a:latin typeface="Times New Roman" panose="02020603050405020304" pitchFamily="18" charset="0"/>
              </a:rPr>
            </a:br>
            <a:r>
              <a:rPr lang="en-US" altLang="en-US" sz="3600">
                <a:latin typeface="Times New Roman" panose="02020603050405020304" pitchFamily="18" charset="0"/>
              </a:rPr>
              <a:t>my brother;</a:t>
            </a:r>
            <a:br>
              <a:rPr lang="en-US" altLang="en-US" sz="3600">
                <a:latin typeface="Times New Roman" panose="02020603050405020304" pitchFamily="18" charset="0"/>
              </a:rPr>
            </a:br>
            <a:r>
              <a:rPr lang="en-US" altLang="en-US" sz="3600">
                <a:latin typeface="Times New Roman" panose="02020603050405020304" pitchFamily="18" charset="0"/>
              </a:rPr>
              <a:t>The law of love I gladly will obey.</a:t>
            </a:r>
            <a:br>
              <a:rPr lang="en-US" altLang="en-US" sz="3600">
                <a:latin typeface="Times New Roman" panose="02020603050405020304" pitchFamily="18" charset="0"/>
              </a:rPr>
            </a:br>
            <a:br>
              <a:rPr lang="en-US" altLang="en-US" sz="3600"/>
            </a:br>
            <a:endParaRPr lang="en-US" altLang="en-US" sz="360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5F856A94-CFBA-A4AA-F3DC-E95DE4D6CAC5}"/>
              </a:ext>
            </a:extLst>
          </p:cNvPr>
          <p:cNvSpPr>
            <a:spLocks noGrp="1" noChangeArrowheads="1"/>
          </p:cNvSpPr>
          <p:nvPr>
            <p:ph type="title"/>
          </p:nvPr>
        </p:nvSpPr>
        <p:spPr>
          <a:xfrm>
            <a:off x="685800" y="3352800"/>
            <a:ext cx="7772400" cy="1143000"/>
          </a:xfrm>
        </p:spPr>
        <p:txBody>
          <a:bodyPr/>
          <a:lstStyle/>
          <a:p>
            <a:pPr>
              <a:lnSpc>
                <a:spcPct val="90000"/>
              </a:lnSpc>
            </a:pPr>
            <a:r>
              <a:rPr lang="en-US" altLang="en-US" sz="3600">
                <a:latin typeface="Times New Roman" panose="02020603050405020304" pitchFamily="18" charset="0"/>
              </a:rPr>
              <a:t>I then shall live as one who’s </a:t>
            </a:r>
            <a:br>
              <a:rPr lang="en-US" altLang="en-US" sz="3600">
                <a:latin typeface="Times New Roman" panose="02020603050405020304" pitchFamily="18" charset="0"/>
              </a:rPr>
            </a:br>
            <a:r>
              <a:rPr lang="en-US" altLang="en-US" sz="3600">
                <a:latin typeface="Times New Roman" panose="02020603050405020304" pitchFamily="18" charset="0"/>
              </a:rPr>
              <a:t>learned compassion;</a:t>
            </a:r>
            <a:br>
              <a:rPr lang="en-US" altLang="en-US" sz="3600">
                <a:latin typeface="Times New Roman" panose="02020603050405020304" pitchFamily="18" charset="0"/>
              </a:rPr>
            </a:br>
            <a:r>
              <a:rPr lang="en-US" altLang="en-US" sz="3600">
                <a:latin typeface="Times New Roman" panose="02020603050405020304" pitchFamily="18" charset="0"/>
              </a:rPr>
              <a:t>I’ve been so loved that I’ll risk </a:t>
            </a:r>
            <a:br>
              <a:rPr lang="en-US" altLang="en-US" sz="3600">
                <a:latin typeface="Times New Roman" panose="02020603050405020304" pitchFamily="18" charset="0"/>
              </a:rPr>
            </a:br>
            <a:r>
              <a:rPr lang="en-US" altLang="en-US" sz="3600">
                <a:latin typeface="Times New Roman" panose="02020603050405020304" pitchFamily="18" charset="0"/>
              </a:rPr>
              <a:t>loving, too.</a:t>
            </a:r>
            <a:br>
              <a:rPr lang="en-US" altLang="en-US" sz="3600">
                <a:latin typeface="Times New Roman" panose="02020603050405020304" pitchFamily="18" charset="0"/>
              </a:rPr>
            </a:br>
            <a:r>
              <a:rPr lang="en-US" altLang="en-US" sz="3600">
                <a:latin typeface="Times New Roman" panose="02020603050405020304" pitchFamily="18" charset="0"/>
              </a:rPr>
              <a:t>I know how fear builds walls instead </a:t>
            </a:r>
            <a:br>
              <a:rPr lang="en-US" altLang="en-US" sz="3600">
                <a:latin typeface="Times New Roman" panose="02020603050405020304" pitchFamily="18" charset="0"/>
              </a:rPr>
            </a:br>
            <a:r>
              <a:rPr lang="en-US" altLang="en-US" sz="3600">
                <a:latin typeface="Times New Roman" panose="02020603050405020304" pitchFamily="18" charset="0"/>
              </a:rPr>
              <a:t>of bridges;</a:t>
            </a:r>
            <a:br>
              <a:rPr lang="en-US" altLang="en-US" sz="3600">
                <a:latin typeface="Times New Roman" panose="02020603050405020304" pitchFamily="18" charset="0"/>
              </a:rPr>
            </a:br>
            <a:r>
              <a:rPr lang="en-US" altLang="en-US" sz="3600">
                <a:latin typeface="Times New Roman" panose="02020603050405020304" pitchFamily="18" charset="0"/>
              </a:rPr>
              <a:t>I dare to see another’s point of view.</a:t>
            </a:r>
            <a:br>
              <a:rPr lang="en-US" altLang="en-US" sz="3600">
                <a:latin typeface="Times New Roman" panose="02020603050405020304" pitchFamily="18" charset="0"/>
              </a:rPr>
            </a:br>
            <a:r>
              <a:rPr lang="en-US" altLang="en-US" sz="3600">
                <a:latin typeface="Times New Roman" panose="02020603050405020304" pitchFamily="18" charset="0"/>
              </a:rPr>
              <a:t>And when relationships </a:t>
            </a:r>
            <a:br>
              <a:rPr lang="en-US" altLang="en-US" sz="3600">
                <a:latin typeface="Times New Roman" panose="02020603050405020304" pitchFamily="18" charset="0"/>
              </a:rPr>
            </a:br>
            <a:r>
              <a:rPr lang="en-US" altLang="en-US" sz="3600">
                <a:latin typeface="Times New Roman" panose="02020603050405020304" pitchFamily="18" charset="0"/>
              </a:rPr>
              <a:t>demand commitment,</a:t>
            </a:r>
            <a:br>
              <a:rPr lang="en-US" altLang="en-US" sz="3600">
                <a:latin typeface="Times New Roman" panose="02020603050405020304" pitchFamily="18" charset="0"/>
              </a:rPr>
            </a:br>
            <a:r>
              <a:rPr lang="en-US" altLang="en-US" sz="3600">
                <a:latin typeface="Times New Roman" panose="02020603050405020304" pitchFamily="18" charset="0"/>
              </a:rPr>
              <a:t>Then I’ll be there to care and </a:t>
            </a:r>
            <a:br>
              <a:rPr lang="en-US" altLang="en-US" sz="3600">
                <a:latin typeface="Times New Roman" panose="02020603050405020304" pitchFamily="18" charset="0"/>
              </a:rPr>
            </a:br>
            <a:r>
              <a:rPr lang="en-US" altLang="en-US" sz="3600">
                <a:latin typeface="Times New Roman" panose="02020603050405020304" pitchFamily="18" charset="0"/>
              </a:rPr>
              <a:t>follow through.</a:t>
            </a:r>
            <a:br>
              <a:rPr lang="en-US" altLang="en-US" sz="3600">
                <a:latin typeface="Times New Roman" panose="02020603050405020304" pitchFamily="18" charset="0"/>
              </a:rPr>
            </a:br>
            <a:br>
              <a:rPr lang="en-US" altLang="en-US" sz="3600"/>
            </a:br>
            <a:endParaRPr lang="en-US" altLang="en-US" sz="360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32D8D3DF-924D-782B-F3FB-8AF760CB8AD9}"/>
              </a:ext>
            </a:extLst>
          </p:cNvPr>
          <p:cNvSpPr>
            <a:spLocks noGrp="1" noChangeArrowheads="1"/>
          </p:cNvSpPr>
          <p:nvPr>
            <p:ph type="title"/>
          </p:nvPr>
        </p:nvSpPr>
        <p:spPr>
          <a:xfrm>
            <a:off x="685800" y="2514600"/>
            <a:ext cx="7772400" cy="1143000"/>
          </a:xfrm>
        </p:spPr>
        <p:txBody>
          <a:bodyPr/>
          <a:lstStyle/>
          <a:p>
            <a:pPr>
              <a:lnSpc>
                <a:spcPct val="90000"/>
              </a:lnSpc>
            </a:pPr>
            <a:br>
              <a:rPr lang="en-US" altLang="en-US" sz="3600"/>
            </a:br>
            <a:r>
              <a:rPr lang="en-US" altLang="en-US" sz="3600">
                <a:latin typeface="Times New Roman" panose="02020603050405020304" pitchFamily="18" charset="0"/>
              </a:rPr>
              <a:t>Your kingdom come around and through and in me.</a:t>
            </a:r>
            <a:br>
              <a:rPr lang="en-US" altLang="en-US" sz="3600">
                <a:latin typeface="Times New Roman" panose="02020603050405020304" pitchFamily="18" charset="0"/>
              </a:rPr>
            </a:br>
            <a:r>
              <a:rPr lang="en-US" altLang="en-US" sz="3600">
                <a:latin typeface="Times New Roman" panose="02020603050405020304" pitchFamily="18" charset="0"/>
              </a:rPr>
              <a:t>Your pow’r and glory–let them shine through me.</a:t>
            </a:r>
            <a:br>
              <a:rPr lang="en-US" altLang="en-US" sz="3600">
                <a:latin typeface="Times New Roman" panose="02020603050405020304" pitchFamily="18" charset="0"/>
              </a:rPr>
            </a:br>
            <a:r>
              <a:rPr lang="en-US" altLang="en-US" sz="3600">
                <a:latin typeface="Times New Roman" panose="02020603050405020304" pitchFamily="18" charset="0"/>
              </a:rPr>
              <a:t>Your Hallowed name, O may I bear </a:t>
            </a:r>
            <a:br>
              <a:rPr lang="en-US" altLang="en-US" sz="3600">
                <a:latin typeface="Times New Roman" panose="02020603050405020304" pitchFamily="18" charset="0"/>
              </a:rPr>
            </a:br>
            <a:r>
              <a:rPr lang="en-US" altLang="en-US" sz="3600">
                <a:latin typeface="Times New Roman" panose="02020603050405020304" pitchFamily="18" charset="0"/>
              </a:rPr>
              <a:t>with honor,</a:t>
            </a:r>
            <a:br>
              <a:rPr lang="en-US" altLang="en-US" sz="3600">
                <a:latin typeface="Times New Roman" panose="02020603050405020304" pitchFamily="18" charset="0"/>
              </a:rPr>
            </a:br>
            <a:r>
              <a:rPr lang="en-US" altLang="en-US" sz="3600">
                <a:latin typeface="Times New Roman" panose="02020603050405020304" pitchFamily="18" charset="0"/>
              </a:rPr>
              <a:t>And may Your living Kingdom come </a:t>
            </a:r>
            <a:br>
              <a:rPr lang="en-US" altLang="en-US" sz="3600">
                <a:latin typeface="Times New Roman" panose="02020603050405020304" pitchFamily="18" charset="0"/>
              </a:rPr>
            </a:br>
            <a:r>
              <a:rPr lang="en-US" altLang="en-US" sz="3600">
                <a:latin typeface="Times New Roman" panose="02020603050405020304" pitchFamily="18" charset="0"/>
              </a:rPr>
              <a:t>in me.  </a:t>
            </a:r>
            <a:br>
              <a:rPr lang="en-US" altLang="en-US" sz="3600">
                <a:latin typeface="Times New Roman" panose="02020603050405020304" pitchFamily="18" charset="0"/>
              </a:rPr>
            </a:br>
            <a:r>
              <a:rPr lang="en-US" altLang="en-US" sz="3600">
                <a:latin typeface="Times New Roman" panose="02020603050405020304" pitchFamily="18" charset="0"/>
              </a:rPr>
              <a:t>The Bread of Life, O may I share </a:t>
            </a:r>
            <a:br>
              <a:rPr lang="en-US" altLang="en-US" sz="3600">
                <a:latin typeface="Times New Roman" panose="02020603050405020304" pitchFamily="18" charset="0"/>
              </a:rPr>
            </a:br>
            <a:r>
              <a:rPr lang="en-US" altLang="en-US" sz="3600">
                <a:latin typeface="Times New Roman" panose="02020603050405020304" pitchFamily="18" charset="0"/>
              </a:rPr>
              <a:t>with honour,</a:t>
            </a:r>
            <a:br>
              <a:rPr lang="en-US" altLang="en-US" sz="3600">
                <a:latin typeface="Times New Roman" panose="02020603050405020304" pitchFamily="18" charset="0"/>
              </a:rPr>
            </a:br>
            <a:r>
              <a:rPr lang="en-US" altLang="en-US" sz="3600">
                <a:latin typeface="Times New Roman" panose="02020603050405020304" pitchFamily="18" charset="0"/>
              </a:rPr>
              <a:t>And may You feed a hungry world </a:t>
            </a:r>
            <a:br>
              <a:rPr lang="en-US" altLang="en-US" sz="3600">
                <a:latin typeface="Times New Roman" panose="02020603050405020304" pitchFamily="18" charset="0"/>
              </a:rPr>
            </a:br>
            <a:r>
              <a:rPr lang="en-US" altLang="en-US" sz="3600">
                <a:latin typeface="Times New Roman" panose="02020603050405020304" pitchFamily="18" charset="0"/>
              </a:rPr>
              <a:t>through me.</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41498-76DF-8020-F1E3-8E194A9B4C7E}"/>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75A3D460-F057-C8E9-6541-3D3A5D4B229F}"/>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00A5C026-0F82-2BCD-BCB9-DCD13CF23AA7}"/>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3259295317"/>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D3B7F193-8955-7928-A8CA-F424081AA770}"/>
              </a:ext>
            </a:extLst>
          </p:cNvPr>
          <p:cNvSpPr>
            <a:spLocks noGrp="1" noChangeArrowheads="1"/>
          </p:cNvSpPr>
          <p:nvPr>
            <p:ph type="ctrTitle"/>
          </p:nvPr>
        </p:nvSpPr>
        <p:spPr>
          <a:xfrm>
            <a:off x="685800" y="2286000"/>
            <a:ext cx="7772400" cy="1143000"/>
          </a:xfrm>
        </p:spPr>
        <p:txBody>
          <a:bodyPr anchor="ctr"/>
          <a:lstStyle/>
          <a:p>
            <a:r>
              <a:rPr lang="en-US" altLang="en-US" sz="6600" dirty="0"/>
              <a:t>Old Sage</a:t>
            </a:r>
            <a:br>
              <a:rPr lang="en-US" altLang="en-US" sz="6600" dirty="0"/>
            </a:br>
            <a:endParaRPr lang="en-US" altLang="en-US" sz="4400" dirty="0">
              <a:solidFill>
                <a:schemeClr val="tx1"/>
              </a:solidFill>
            </a:endParaRPr>
          </a:p>
        </p:txBody>
      </p:sp>
      <p:sp>
        <p:nvSpPr>
          <p:cNvPr id="14338" name="Rectangle 3">
            <a:extLst>
              <a:ext uri="{FF2B5EF4-FFF2-40B4-BE49-F238E27FC236}">
                <a16:creationId xmlns:a16="http://schemas.microsoft.com/office/drawing/2014/main" id="{6C16E6EC-CA9E-38DB-AA6C-7177091EA4DE}"/>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50DA6864-3448-A950-681E-C688000B7033}"/>
              </a:ext>
            </a:extLst>
          </p:cNvPr>
          <p:cNvSpPr>
            <a:spLocks noGrp="1" noChangeArrowheads="1"/>
          </p:cNvSpPr>
          <p:nvPr>
            <p:ph type="ctrTitle"/>
          </p:nvPr>
        </p:nvSpPr>
        <p:spPr>
          <a:xfrm>
            <a:off x="228600" y="2420938"/>
            <a:ext cx="8686800" cy="1143000"/>
          </a:xfrm>
        </p:spPr>
        <p:txBody>
          <a:bodyPr anchor="ctr"/>
          <a:lstStyle/>
          <a:p>
            <a:r>
              <a:rPr lang="en-US" altLang="en-US" sz="3600" dirty="0"/>
              <a:t>I remember how it started still</a:t>
            </a:r>
            <a:br>
              <a:rPr lang="en-US" altLang="en-US" sz="3600" dirty="0"/>
            </a:br>
            <a:r>
              <a:rPr lang="en-US" altLang="en-US" sz="3600" dirty="0"/>
              <a:t>Those are days that I remember well</a:t>
            </a:r>
            <a:br>
              <a:rPr lang="en-US" altLang="en-US" sz="3600" dirty="0"/>
            </a:br>
            <a:r>
              <a:rPr lang="en-US" altLang="en-US" sz="3600" dirty="0"/>
              <a:t>It was something in the stars</a:t>
            </a:r>
            <a:br>
              <a:rPr lang="en-US" altLang="en-US" sz="3600" dirty="0"/>
            </a:br>
            <a:r>
              <a:rPr lang="en-US" altLang="en-US" sz="3600" dirty="0"/>
              <a:t>That was new enough to tell</a:t>
            </a:r>
            <a:br>
              <a:rPr lang="en-US" altLang="en-US" sz="3600" dirty="0"/>
            </a:br>
            <a:r>
              <a:rPr lang="en-US" altLang="en-US" sz="3600" dirty="0"/>
              <a:t>There was something going down</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17F1CE20-3475-BCB6-D430-DBD14E2E76AE}"/>
              </a:ext>
            </a:extLst>
          </p:cNvPr>
          <p:cNvSpPr>
            <a:spLocks noGrp="1" noChangeArrowheads="1"/>
          </p:cNvSpPr>
          <p:nvPr>
            <p:ph type="title"/>
          </p:nvPr>
        </p:nvSpPr>
        <p:spPr>
          <a:xfrm>
            <a:off x="179388" y="2636838"/>
            <a:ext cx="8713787" cy="1143000"/>
          </a:xfrm>
        </p:spPr>
        <p:txBody>
          <a:bodyPr/>
          <a:lstStyle/>
          <a:p>
            <a:r>
              <a:rPr lang="en-US" altLang="en-US" sz="3600" dirty="0"/>
              <a:t>So we set off for a foreign land</a:t>
            </a:r>
            <a:br>
              <a:rPr lang="en-US" altLang="en-US" sz="3600" dirty="0"/>
            </a:br>
            <a:r>
              <a:rPr lang="en-US" altLang="en-US" sz="3600" dirty="0"/>
              <a:t>With no idea what we just might find</a:t>
            </a:r>
            <a:br>
              <a:rPr lang="en-US" altLang="en-US" sz="3600" dirty="0"/>
            </a:br>
            <a:r>
              <a:rPr lang="en-US" altLang="en-US" sz="3600" dirty="0" err="1"/>
              <a:t>'Cause</a:t>
            </a:r>
            <a:r>
              <a:rPr lang="en-US" altLang="en-US" sz="3600" dirty="0"/>
              <a:t> when you're following a star</a:t>
            </a:r>
            <a:br>
              <a:rPr lang="en-US" altLang="en-US" sz="3600" dirty="0"/>
            </a:br>
            <a:r>
              <a:rPr lang="en-US" altLang="en-US" sz="3600" dirty="0"/>
              <a:t>You have to walk at night</a:t>
            </a:r>
            <a:br>
              <a:rPr lang="en-US" altLang="en-US" sz="3600" dirty="0"/>
            </a:br>
            <a:r>
              <a:rPr lang="en-US" altLang="en-US" sz="3600" dirty="0"/>
              <a:t>Sounds crazy even now</a:t>
            </a: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50A17292-A379-87CA-D16A-01DAEC4BCF61}"/>
              </a:ext>
            </a:extLst>
          </p:cNvPr>
          <p:cNvSpPr>
            <a:spLocks noGrp="1" noChangeArrowheads="1"/>
          </p:cNvSpPr>
          <p:nvPr>
            <p:ph type="title"/>
          </p:nvPr>
        </p:nvSpPr>
        <p:spPr>
          <a:xfrm>
            <a:off x="304800" y="2492375"/>
            <a:ext cx="8305800" cy="1143000"/>
          </a:xfrm>
        </p:spPr>
        <p:txBody>
          <a:bodyPr/>
          <a:lstStyle/>
          <a:p>
            <a:r>
              <a:rPr lang="en-US" altLang="en-US" sz="3600" dirty="0"/>
              <a:t>And still the search goes on for</a:t>
            </a:r>
            <a:br>
              <a:rPr lang="en-US" altLang="en-US" sz="3600" dirty="0"/>
            </a:br>
            <a:r>
              <a:rPr lang="en-US" altLang="en-US" sz="3600" dirty="0"/>
              <a:t>My way back home</a:t>
            </a:r>
            <a:br>
              <a:rPr lang="en-US" altLang="en-US" sz="3600" dirty="0"/>
            </a:br>
            <a:r>
              <a:rPr lang="en-US" altLang="en-US" sz="3600" dirty="0"/>
              <a:t>I can't go back the way I've known</a:t>
            </a:r>
            <a:br>
              <a:rPr lang="en-US" altLang="en-US" sz="3600" dirty="0"/>
            </a:br>
            <a:r>
              <a:rPr lang="en-US" altLang="en-US" sz="3600" dirty="0"/>
              <a:t>And now the road for me has changed</a:t>
            </a:r>
            <a:br>
              <a:rPr lang="en-US" altLang="en-US" sz="3600" dirty="0"/>
            </a:br>
            <a:r>
              <a:rPr lang="en-US" altLang="en-US" sz="3600" dirty="0"/>
              <a:t>Nothing seems to look the same</a:t>
            </a:r>
            <a:br>
              <a:rPr lang="en-US" altLang="en-US" sz="3600" dirty="0"/>
            </a:br>
            <a:r>
              <a:rPr lang="en-US" altLang="en-US" sz="3600" dirty="0"/>
              <a:t>Don't get me wrong I'm not complaining</a:t>
            </a:r>
            <a:br>
              <a:rPr lang="en-US" altLang="en-US" sz="3600" dirty="0"/>
            </a:br>
            <a:r>
              <a:rPr lang="en-US" altLang="en-US" sz="3600" dirty="0"/>
              <a:t>And every star along the way</a:t>
            </a:r>
            <a:br>
              <a:rPr lang="en-US" altLang="en-US" sz="3600" dirty="0"/>
            </a:br>
            <a:r>
              <a:rPr lang="en-US" altLang="en-US" sz="3600" dirty="0"/>
              <a:t>Holds the promise for the day</a:t>
            </a:r>
            <a:br>
              <a:rPr lang="en-US" altLang="en-US" sz="3600" dirty="0"/>
            </a:br>
            <a:r>
              <a:rPr lang="en-US" altLang="en-US" sz="3600" dirty="0"/>
              <a:t>When I will be at home again</a:t>
            </a:r>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AA1C3A6D-E06C-3C47-695E-F3834B0398F7}"/>
              </a:ext>
            </a:extLst>
          </p:cNvPr>
          <p:cNvSpPr>
            <a:spLocks noGrp="1" noChangeArrowheads="1"/>
          </p:cNvSpPr>
          <p:nvPr>
            <p:ph type="title"/>
          </p:nvPr>
        </p:nvSpPr>
        <p:spPr>
          <a:xfrm>
            <a:off x="685800" y="2492375"/>
            <a:ext cx="7772400" cy="1143000"/>
          </a:xfrm>
        </p:spPr>
        <p:txBody>
          <a:bodyPr/>
          <a:lstStyle/>
          <a:p>
            <a:r>
              <a:rPr lang="en-US" altLang="en-US" sz="3600" dirty="0"/>
              <a:t>Some tell me I'm a wise man</a:t>
            </a:r>
            <a:br>
              <a:rPr lang="en-US" altLang="en-US" sz="3600" dirty="0"/>
            </a:br>
            <a:r>
              <a:rPr lang="en-US" altLang="en-US" sz="3600" dirty="0"/>
              <a:t>A kind of sage you know it makes me laugh</a:t>
            </a:r>
            <a:br>
              <a:rPr lang="en-US" altLang="en-US" sz="3600" dirty="0"/>
            </a:br>
            <a:r>
              <a:rPr lang="en-US" altLang="en-US" sz="3600" dirty="0"/>
              <a:t>I don't know what I'm not barely know what I am</a:t>
            </a:r>
            <a:br>
              <a:rPr lang="en-US" altLang="en-US" sz="3600" dirty="0"/>
            </a:br>
            <a:r>
              <a:rPr lang="en-US" altLang="en-US" sz="3600" dirty="0"/>
              <a:t>If you know what I mean</a:t>
            </a: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D3B7F193-8955-7928-A8CA-F424081AA770}"/>
              </a:ext>
            </a:extLst>
          </p:cNvPr>
          <p:cNvSpPr>
            <a:spLocks noGrp="1" noChangeArrowheads="1"/>
          </p:cNvSpPr>
          <p:nvPr>
            <p:ph type="ctrTitle"/>
          </p:nvPr>
        </p:nvSpPr>
        <p:spPr>
          <a:xfrm>
            <a:off x="685800" y="2286000"/>
            <a:ext cx="7772400" cy="1143000"/>
          </a:xfrm>
        </p:spPr>
        <p:txBody>
          <a:bodyPr anchor="ctr"/>
          <a:lstStyle/>
          <a:p>
            <a:r>
              <a:rPr lang="en-US" altLang="en-US" sz="6600"/>
              <a:t>It Was Finished</a:t>
            </a:r>
            <a:br>
              <a:rPr lang="en-US" altLang="en-US" sz="6600"/>
            </a:br>
            <a:r>
              <a:rPr lang="en-US" altLang="en-US" sz="6600"/>
              <a:t>Upon That Cross</a:t>
            </a:r>
            <a:br>
              <a:rPr lang="en-US" altLang="en-US" sz="6600"/>
            </a:br>
            <a:endParaRPr lang="en-US" altLang="en-US" sz="4400">
              <a:solidFill>
                <a:schemeClr val="tx1"/>
              </a:solidFill>
            </a:endParaRPr>
          </a:p>
        </p:txBody>
      </p:sp>
      <p:sp>
        <p:nvSpPr>
          <p:cNvPr id="14338" name="Rectangle 3">
            <a:extLst>
              <a:ext uri="{FF2B5EF4-FFF2-40B4-BE49-F238E27FC236}">
                <a16:creationId xmlns:a16="http://schemas.microsoft.com/office/drawing/2014/main" id="{6C16E6EC-CA9E-38DB-AA6C-7177091EA4DE}"/>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5116B045-7334-4FB6-1303-AAA13C244437}"/>
              </a:ext>
            </a:extLst>
          </p:cNvPr>
          <p:cNvSpPr>
            <a:spLocks noGrp="1" noChangeArrowheads="1"/>
          </p:cNvSpPr>
          <p:nvPr>
            <p:ph type="title"/>
          </p:nvPr>
        </p:nvSpPr>
        <p:spPr>
          <a:xfrm>
            <a:off x="504825" y="2636838"/>
            <a:ext cx="8134350" cy="1143000"/>
          </a:xfrm>
        </p:spPr>
        <p:txBody>
          <a:bodyPr/>
          <a:lstStyle/>
          <a:p>
            <a:r>
              <a:rPr lang="en-US" altLang="en-US" sz="3600" dirty="0"/>
              <a:t>But everybody can remember when</a:t>
            </a:r>
            <a:br>
              <a:rPr lang="en-US" altLang="en-US" sz="3600" dirty="0"/>
            </a:br>
            <a:r>
              <a:rPr lang="en-US" altLang="en-US" sz="3600" dirty="0"/>
              <a:t>They had to stop and start all over again</a:t>
            </a:r>
            <a:br>
              <a:rPr lang="en-US" altLang="en-US" sz="3600" dirty="0"/>
            </a:br>
            <a:r>
              <a:rPr lang="en-US" altLang="en-US" sz="3600" dirty="0"/>
              <a:t>It was something 'bout that Boy in Bethlehem</a:t>
            </a:r>
            <a:br>
              <a:rPr lang="en-US" altLang="en-US" sz="3600" dirty="0"/>
            </a:br>
            <a:r>
              <a:rPr lang="en-US" altLang="en-US" sz="3600" dirty="0"/>
              <a:t>I will never be the same</a:t>
            </a:r>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68766-4A5A-B198-8674-DDB53FC94FB4}"/>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EF13BAF5-59AA-5288-381C-C01BE57E4A3C}"/>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79CD7309-B31E-D74B-E7F6-62262C47D6E5}"/>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281294711"/>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50DA6864-3448-A950-681E-C688000B7033}"/>
              </a:ext>
            </a:extLst>
          </p:cNvPr>
          <p:cNvSpPr>
            <a:spLocks noGrp="1" noChangeArrowheads="1"/>
          </p:cNvSpPr>
          <p:nvPr>
            <p:ph type="ctrTitle"/>
          </p:nvPr>
        </p:nvSpPr>
        <p:spPr>
          <a:xfrm>
            <a:off x="228600" y="2420938"/>
            <a:ext cx="8686800" cy="1143000"/>
          </a:xfrm>
        </p:spPr>
        <p:txBody>
          <a:bodyPr anchor="ctr"/>
          <a:lstStyle/>
          <a:p>
            <a:r>
              <a:rPr lang="en-US" altLang="en-US" sz="4400"/>
              <a:t>How I love the voice of Jesus</a:t>
            </a:r>
            <a:br>
              <a:rPr lang="en-US" altLang="en-US" sz="4400"/>
            </a:br>
            <a:r>
              <a:rPr lang="en-US" altLang="en-US" sz="4400"/>
              <a:t>On the cross of Calvary</a:t>
            </a:r>
            <a:br>
              <a:rPr lang="en-US" altLang="en-US" sz="4400"/>
            </a:br>
            <a:r>
              <a:rPr lang="en-US" altLang="en-US" sz="4400"/>
              <a:t>He declares His work is finished</a:t>
            </a:r>
            <a:br>
              <a:rPr lang="en-US" altLang="en-US" sz="4400"/>
            </a:br>
            <a:r>
              <a:rPr lang="en-US" altLang="en-US" sz="4400"/>
              <a:t>He has spoken this hope to me</a:t>
            </a:r>
            <a:endParaRPr lang="en-US" altLang="en-US" sz="88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17F1CE20-3475-BCB6-D430-DBD14E2E76AE}"/>
              </a:ext>
            </a:extLst>
          </p:cNvPr>
          <p:cNvSpPr>
            <a:spLocks noGrp="1" noChangeArrowheads="1"/>
          </p:cNvSpPr>
          <p:nvPr>
            <p:ph type="title"/>
          </p:nvPr>
        </p:nvSpPr>
        <p:spPr>
          <a:xfrm>
            <a:off x="179388" y="2636838"/>
            <a:ext cx="8713787" cy="1143000"/>
          </a:xfrm>
        </p:spPr>
        <p:txBody>
          <a:bodyPr/>
          <a:lstStyle/>
          <a:p>
            <a:r>
              <a:rPr lang="en-US" altLang="en-US"/>
              <a:t>Though the sun had ceased its shining</a:t>
            </a:r>
            <a:br>
              <a:rPr lang="en-US" altLang="en-US"/>
            </a:br>
            <a:r>
              <a:rPr lang="en-US" altLang="en-US"/>
              <a:t>Though the war appeared as lost</a:t>
            </a:r>
            <a:br>
              <a:rPr lang="en-US" altLang="en-US"/>
            </a:br>
            <a:r>
              <a:rPr lang="en-US" altLang="en-US"/>
              <a:t>Christ had triumphed over evil</a:t>
            </a:r>
            <a:br>
              <a:rPr lang="en-US" altLang="en-US"/>
            </a:br>
            <a:r>
              <a:rPr lang="en-US" altLang="en-US"/>
              <a:t>It was finished upon that cross</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50A17292-A379-87CA-D16A-01DAEC4BCF61}"/>
              </a:ext>
            </a:extLst>
          </p:cNvPr>
          <p:cNvSpPr>
            <a:spLocks noGrp="1" noChangeArrowheads="1"/>
          </p:cNvSpPr>
          <p:nvPr>
            <p:ph type="title"/>
          </p:nvPr>
        </p:nvSpPr>
        <p:spPr>
          <a:xfrm>
            <a:off x="304800" y="2492375"/>
            <a:ext cx="8305800" cy="1143000"/>
          </a:xfrm>
        </p:spPr>
        <p:txBody>
          <a:bodyPr/>
          <a:lstStyle/>
          <a:p>
            <a:r>
              <a:rPr lang="en-US" altLang="en-US"/>
              <a:t>Now the curse it has been broken</a:t>
            </a:r>
            <a:br>
              <a:rPr lang="en-US" altLang="en-US"/>
            </a:br>
            <a:r>
              <a:rPr lang="en-US" altLang="en-US"/>
              <a:t>Jesus paid the price for me</a:t>
            </a:r>
            <a:br>
              <a:rPr lang="en-US" altLang="en-US"/>
            </a:br>
            <a:r>
              <a:rPr lang="en-US" altLang="en-US"/>
              <a:t>Full, the pardon He has offered</a:t>
            </a:r>
            <a:br>
              <a:rPr lang="en-US" altLang="en-US"/>
            </a:br>
            <a:r>
              <a:rPr lang="en-US" altLang="en-US"/>
              <a:t>Great, the welcome that I receive</a:t>
            </a:r>
            <a:endParaRPr lang="en-US" altLang="en-US" sz="88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AA1C3A6D-E06C-3C47-695E-F3834B0398F7}"/>
              </a:ext>
            </a:extLst>
          </p:cNvPr>
          <p:cNvSpPr>
            <a:spLocks noGrp="1" noChangeArrowheads="1"/>
          </p:cNvSpPr>
          <p:nvPr>
            <p:ph type="title"/>
          </p:nvPr>
        </p:nvSpPr>
        <p:spPr>
          <a:xfrm>
            <a:off x="685800" y="2492375"/>
            <a:ext cx="7772400" cy="1143000"/>
          </a:xfrm>
        </p:spPr>
        <p:txBody>
          <a:bodyPr/>
          <a:lstStyle/>
          <a:p>
            <a:r>
              <a:rPr lang="en-US" altLang="en-US"/>
              <a:t>Boldly I approach my Father</a:t>
            </a:r>
            <a:br>
              <a:rPr lang="en-US" altLang="en-US"/>
            </a:br>
            <a:r>
              <a:rPr lang="en-US" altLang="en-US"/>
              <a:t>Clothed in Jesus' righteousness</a:t>
            </a:r>
            <a:br>
              <a:rPr lang="en-US" altLang="en-US"/>
            </a:br>
            <a:r>
              <a:rPr lang="en-US" altLang="en-US"/>
              <a:t>There is no more guilt to carry</a:t>
            </a:r>
            <a:br>
              <a:rPr lang="en-US" altLang="en-US"/>
            </a:br>
            <a:r>
              <a:rPr lang="en-US" altLang="en-US"/>
              <a:t>It was finished upon that cross</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5116B045-7334-4FB6-1303-AAA13C244437}"/>
              </a:ext>
            </a:extLst>
          </p:cNvPr>
          <p:cNvSpPr>
            <a:spLocks noGrp="1" noChangeArrowheads="1"/>
          </p:cNvSpPr>
          <p:nvPr>
            <p:ph type="title"/>
          </p:nvPr>
        </p:nvSpPr>
        <p:spPr>
          <a:xfrm>
            <a:off x="504825" y="2636838"/>
            <a:ext cx="8134350" cy="1143000"/>
          </a:xfrm>
        </p:spPr>
        <p:txBody>
          <a:bodyPr/>
          <a:lstStyle/>
          <a:p>
            <a:r>
              <a:rPr lang="en-US" altLang="en-US"/>
              <a:t>Death was once my great opponent</a:t>
            </a:r>
            <a:br>
              <a:rPr lang="en-US" altLang="en-US"/>
            </a:br>
            <a:r>
              <a:rPr lang="en-US" altLang="en-US"/>
              <a:t>Fear once had a hold on me</a:t>
            </a:r>
            <a:br>
              <a:rPr lang="en-US" altLang="en-US"/>
            </a:br>
            <a:r>
              <a:rPr lang="en-US" altLang="en-US"/>
              <a:t>But the Son who died to save us</a:t>
            </a:r>
            <a:br>
              <a:rPr lang="en-US" altLang="en-US"/>
            </a:br>
            <a:r>
              <a:rPr lang="en-US" altLang="en-US"/>
              <a:t>Rose that we would be free indeed!</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FF380F68-1AF8-74FC-3662-0A2C32F6125B}"/>
              </a:ext>
            </a:extLst>
          </p:cNvPr>
          <p:cNvSpPr>
            <a:spLocks noGrp="1" noChangeArrowheads="1"/>
          </p:cNvSpPr>
          <p:nvPr>
            <p:ph type="title"/>
          </p:nvPr>
        </p:nvSpPr>
        <p:spPr>
          <a:xfrm>
            <a:off x="504825" y="2492375"/>
            <a:ext cx="8134350" cy="1143000"/>
          </a:xfrm>
        </p:spPr>
        <p:txBody>
          <a:bodyPr/>
          <a:lstStyle/>
          <a:p>
            <a:r>
              <a:rPr lang="en-US" altLang="en-US"/>
              <a:t>Death was once my great opponent</a:t>
            </a:r>
            <a:br>
              <a:rPr lang="en-US" altLang="en-US"/>
            </a:br>
            <a:r>
              <a:rPr lang="en-US" altLang="en-US"/>
              <a:t>Fear once had a hold on me</a:t>
            </a:r>
            <a:br>
              <a:rPr lang="en-US" altLang="en-US"/>
            </a:br>
            <a:r>
              <a:rPr lang="en-US" altLang="en-US"/>
              <a:t>But the Son who died to save us</a:t>
            </a:r>
            <a:br>
              <a:rPr lang="en-US" altLang="en-US"/>
            </a:br>
            <a:r>
              <a:rPr lang="en-US" altLang="en-US"/>
              <a:t>Rose that we would be free indeed!</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42387</TotalTime>
  <Words>872</Words>
  <Application>Microsoft Macintosh PowerPoint</Application>
  <PresentationFormat>On-screen Show (4:3)</PresentationFormat>
  <Paragraphs>36</Paragraphs>
  <Slides>32</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Times</vt:lpstr>
      <vt:lpstr>Times New Roman</vt:lpstr>
      <vt:lpstr>Blank Presentation</vt:lpstr>
      <vt:lpstr>PowerPoint Presentation</vt:lpstr>
      <vt:lpstr>PowerPoint Presentation</vt:lpstr>
      <vt:lpstr>It Was Finished Upon That Cross </vt:lpstr>
      <vt:lpstr>How I love the voice of Jesus On the cross of Calvary He declares His work is finished He has spoken this hope to me</vt:lpstr>
      <vt:lpstr>Though the sun had ceased its shining Though the war appeared as lost Christ had triumphed over evil It was finished upon that cross</vt:lpstr>
      <vt:lpstr>Now the curse it has been broken Jesus paid the price for me Full, the pardon He has offered Great, the welcome that I receive</vt:lpstr>
      <vt:lpstr>Boldly I approach my Father Clothed in Jesus' righteousness There is no more guilt to carry It was finished upon that cross</vt:lpstr>
      <vt:lpstr>Death was once my great opponent Fear once had a hold on me But the Son who died to save us Rose that we would be free indeed!</vt:lpstr>
      <vt:lpstr>Death was once my great opponent Fear once had a hold on me But the Son who died to save us Rose that we would be free indeed!</vt:lpstr>
      <vt:lpstr>Yes, He rose that we would be free indeed! Free from every plan of darkness Free to live and free to love Death is dead and Christ is risen! It was finished upon that cross</vt:lpstr>
      <vt:lpstr>Onward to eternal glory To my Saviour and my God I rejoice in Jesus' victory</vt:lpstr>
      <vt:lpstr>It was finished upon that cross</vt:lpstr>
      <vt:lpstr>PowerPoint Presentation</vt:lpstr>
      <vt:lpstr>Messiah</vt:lpstr>
      <vt:lpstr>Long awaited precious promise Son of God and Son of man Heaven's glory in a manger Has come to us in Bethlehem Oh… Messiah, Messiah A baby born to save us all Messiah, Messiah On our knees we fall</vt:lpstr>
      <vt:lpstr>All we longed for, all we needed Shining in this child's eyes Hope forever, death defeated Because of this one holy night  Messiah, Messiah A baby born to save us all Messiah, Messiah On our knees we fall</vt:lpstr>
      <vt:lpstr>O come let us adore him O come let us adore him O come let us adore him Christ the Lord  Long awaited precious promise Coming back again  Messiah, Messiah A baby born to save us all Messiah, Messiah On our knees we fall On our knees we fall</vt:lpstr>
      <vt:lpstr>PowerPoint Presentation</vt:lpstr>
      <vt:lpstr>PowerPoint Presentation</vt:lpstr>
      <vt:lpstr>I Then Shall Live</vt:lpstr>
      <vt:lpstr>  I then shall live as one who’s  been forgiven; I’ll walk with joy to know my debts are paid. I know my name is clear before my Father; I am His child, and I am not afraid. So greatly pardoned, I’ll forgive  my brother; The law of love I gladly will obey.  </vt:lpstr>
      <vt:lpstr>I then shall live as one who’s  learned compassion; I’ve been so loved that I’ll risk  loving, too. I know how fear builds walls instead  of bridges; I dare to see another’s point of view. And when relationships  demand commitment, Then I’ll be there to care and  follow through.  </vt:lpstr>
      <vt:lpstr> Your kingdom come around and through and in me. Your pow’r and glory–let them shine through me. Your Hallowed name, O may I bear  with honor, And may Your living Kingdom come  in me.   The Bread of Life, O may I share  with honour, And may You feed a hungry world  through me.</vt:lpstr>
      <vt:lpstr>PowerPoint Presentation</vt:lpstr>
      <vt:lpstr>Old Sage </vt:lpstr>
      <vt:lpstr>I remember how it started still Those are days that I remember well It was something in the stars That was new enough to tell There was something going down</vt:lpstr>
      <vt:lpstr>So we set off for a foreign land With no idea what we just might find 'Cause when you're following a star You have to walk at night Sounds crazy even now</vt:lpstr>
      <vt:lpstr>And still the search goes on for My way back home I can't go back the way I've known And now the road for me has changed Nothing seems to look the same Don't get me wrong I'm not complaining And every star along the way Holds the promise for the day When I will be at home again</vt:lpstr>
      <vt:lpstr>Some tell me I'm a wise man A kind of sage you know it makes me laugh I don't know what I'm not barely know what I am If you know what I mean</vt:lpstr>
      <vt:lpstr>But everybody can remember when They had to stop and start all over again It was something 'bout that Boy in Bethlehem I will never be the same</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839</cp:revision>
  <cp:lastPrinted>2019-08-15T20:04:03Z</cp:lastPrinted>
  <dcterms:created xsi:type="dcterms:W3CDTF">2003-02-13T03:09:51Z</dcterms:created>
  <dcterms:modified xsi:type="dcterms:W3CDTF">2025-12-27T21:12:19Z</dcterms:modified>
  <cp:category/>
</cp:coreProperties>
</file>