
<file path=[Content_Types].xml><?xml version="1.0" encoding="utf-8"?>
<Types xmlns="http://schemas.openxmlformats.org/package/2006/content-types">
  <Default Extension="emf" ContentType="image/x-emf"/>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Lst>
  <p:notesMasterIdLst>
    <p:notesMasterId r:id="rId21"/>
  </p:notesMasterIdLst>
  <p:sldIdLst>
    <p:sldId id="286" r:id="rId2"/>
    <p:sldId id="2064" r:id="rId3"/>
    <p:sldId id="267" r:id="rId4"/>
    <p:sldId id="268" r:id="rId5"/>
    <p:sldId id="269" r:id="rId6"/>
    <p:sldId id="270" r:id="rId7"/>
    <p:sldId id="271" r:id="rId8"/>
    <p:sldId id="2176" r:id="rId9"/>
    <p:sldId id="2179" r:id="rId10"/>
    <p:sldId id="2180" r:id="rId11"/>
    <p:sldId id="2181" r:id="rId12"/>
    <p:sldId id="2182" r:id="rId13"/>
    <p:sldId id="273" r:id="rId14"/>
    <p:sldId id="274" r:id="rId15"/>
    <p:sldId id="275" r:id="rId16"/>
    <p:sldId id="276" r:id="rId17"/>
    <p:sldId id="277" r:id="rId18"/>
    <p:sldId id="2177" r:id="rId19"/>
    <p:sldId id="2115" r:id="rId20"/>
  </p:sldIdLst>
  <p:sldSz cx="9144000" cy="6858000" type="screen4x3"/>
  <p:notesSz cx="6858000" cy="9144000"/>
  <p:defaultTextStyle>
    <a:defPPr>
      <a:defRPr lang="en-US"/>
    </a:defPPr>
    <a:lvl1pPr algn="l" rtl="0" eaLnBrk="0" fontAlgn="base" hangingPunct="0">
      <a:spcBef>
        <a:spcPct val="0"/>
      </a:spcBef>
      <a:spcAft>
        <a:spcPct val="0"/>
      </a:spcAft>
      <a:defRPr sz="2400" kern="1200">
        <a:solidFill>
          <a:schemeClr val="tx1"/>
        </a:solidFill>
        <a:latin typeface="Times" charset="0"/>
        <a:ea typeface="ヒラギノ角ゴ Pro W3" charset="0"/>
        <a:cs typeface="ヒラギノ角ゴ Pro W3" charset="0"/>
      </a:defRPr>
    </a:lvl1pPr>
    <a:lvl2pPr marL="457200" algn="l" rtl="0" eaLnBrk="0" fontAlgn="base" hangingPunct="0">
      <a:spcBef>
        <a:spcPct val="0"/>
      </a:spcBef>
      <a:spcAft>
        <a:spcPct val="0"/>
      </a:spcAft>
      <a:defRPr sz="2400" kern="1200">
        <a:solidFill>
          <a:schemeClr val="tx1"/>
        </a:solidFill>
        <a:latin typeface="Times" charset="0"/>
        <a:ea typeface="ヒラギノ角ゴ Pro W3" charset="0"/>
        <a:cs typeface="ヒラギノ角ゴ Pro W3" charset="0"/>
      </a:defRPr>
    </a:lvl2pPr>
    <a:lvl3pPr marL="914400" algn="l" rtl="0" eaLnBrk="0" fontAlgn="base" hangingPunct="0">
      <a:spcBef>
        <a:spcPct val="0"/>
      </a:spcBef>
      <a:spcAft>
        <a:spcPct val="0"/>
      </a:spcAft>
      <a:defRPr sz="2400" kern="1200">
        <a:solidFill>
          <a:schemeClr val="tx1"/>
        </a:solidFill>
        <a:latin typeface="Times" charset="0"/>
        <a:ea typeface="ヒラギノ角ゴ Pro W3" charset="0"/>
        <a:cs typeface="ヒラギノ角ゴ Pro W3" charset="0"/>
      </a:defRPr>
    </a:lvl3pPr>
    <a:lvl4pPr marL="1371600" algn="l" rtl="0" eaLnBrk="0" fontAlgn="base" hangingPunct="0">
      <a:spcBef>
        <a:spcPct val="0"/>
      </a:spcBef>
      <a:spcAft>
        <a:spcPct val="0"/>
      </a:spcAft>
      <a:defRPr sz="2400" kern="1200">
        <a:solidFill>
          <a:schemeClr val="tx1"/>
        </a:solidFill>
        <a:latin typeface="Times" charset="0"/>
        <a:ea typeface="ヒラギノ角ゴ Pro W3" charset="0"/>
        <a:cs typeface="ヒラギノ角ゴ Pro W3" charset="0"/>
      </a:defRPr>
    </a:lvl4pPr>
    <a:lvl5pPr marL="1828800" algn="l" rtl="0" eaLnBrk="0" fontAlgn="base" hangingPunct="0">
      <a:spcBef>
        <a:spcPct val="0"/>
      </a:spcBef>
      <a:spcAft>
        <a:spcPct val="0"/>
      </a:spcAft>
      <a:defRPr sz="2400" kern="1200">
        <a:solidFill>
          <a:schemeClr val="tx1"/>
        </a:solidFill>
        <a:latin typeface="Times" charset="0"/>
        <a:ea typeface="ヒラギノ角ゴ Pro W3" charset="0"/>
        <a:cs typeface="ヒラギノ角ゴ Pro W3" charset="0"/>
      </a:defRPr>
    </a:lvl5pPr>
    <a:lvl6pPr marL="2286000" algn="l" defTabSz="457200" rtl="0" eaLnBrk="1" latinLnBrk="0" hangingPunct="1">
      <a:defRPr sz="2400" kern="1200">
        <a:solidFill>
          <a:schemeClr val="tx1"/>
        </a:solidFill>
        <a:latin typeface="Times" charset="0"/>
        <a:ea typeface="ヒラギノ角ゴ Pro W3" charset="0"/>
        <a:cs typeface="ヒラギノ角ゴ Pro W3" charset="0"/>
      </a:defRPr>
    </a:lvl6pPr>
    <a:lvl7pPr marL="2743200" algn="l" defTabSz="457200" rtl="0" eaLnBrk="1" latinLnBrk="0" hangingPunct="1">
      <a:defRPr sz="2400" kern="1200">
        <a:solidFill>
          <a:schemeClr val="tx1"/>
        </a:solidFill>
        <a:latin typeface="Times" charset="0"/>
        <a:ea typeface="ヒラギノ角ゴ Pro W3" charset="0"/>
        <a:cs typeface="ヒラギノ角ゴ Pro W3" charset="0"/>
      </a:defRPr>
    </a:lvl7pPr>
    <a:lvl8pPr marL="3200400" algn="l" defTabSz="457200" rtl="0" eaLnBrk="1" latinLnBrk="0" hangingPunct="1">
      <a:defRPr sz="2400" kern="1200">
        <a:solidFill>
          <a:schemeClr val="tx1"/>
        </a:solidFill>
        <a:latin typeface="Times" charset="0"/>
        <a:ea typeface="ヒラギノ角ゴ Pro W3" charset="0"/>
        <a:cs typeface="ヒラギノ角ゴ Pro W3" charset="0"/>
      </a:defRPr>
    </a:lvl8pPr>
    <a:lvl9pPr marL="3657600" algn="l" defTabSz="457200" rtl="0" eaLnBrk="1" latinLnBrk="0" hangingPunct="1">
      <a:defRPr sz="2400" kern="1200">
        <a:solidFill>
          <a:schemeClr val="tx1"/>
        </a:solidFill>
        <a:latin typeface="Times" charset="0"/>
        <a:ea typeface="ヒラギノ角ゴ Pro W3" charset="0"/>
        <a:cs typeface="ヒラギノ角ゴ Pro W3"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p:restoredLeft sz="5759" autoAdjust="0"/>
    <p:restoredTop sz="86427" autoAdjust="0"/>
  </p:normalViewPr>
  <p:slideViewPr>
    <p:cSldViewPr>
      <p:cViewPr varScale="1">
        <p:scale>
          <a:sx n="174" d="100"/>
          <a:sy n="174" d="100"/>
        </p:scale>
        <p:origin x="2624" y="472"/>
      </p:cViewPr>
      <p:guideLst>
        <p:guide orient="horz" pos="2160"/>
        <p:guide pos="2880"/>
      </p:guideLst>
    </p:cSldViewPr>
  </p:slideViewPr>
  <p:outlineViewPr>
    <p:cViewPr>
      <p:scale>
        <a:sx n="33" d="100"/>
        <a:sy n="33" d="100"/>
      </p:scale>
      <p:origin x="0" y="5904"/>
    </p:cViewPr>
  </p:outlineViewPr>
  <p:notesTextViewPr>
    <p:cViewPr>
      <p:scale>
        <a:sx n="100" d="100"/>
        <a:sy n="100" d="100"/>
      </p:scale>
      <p:origin x="0" y="0"/>
    </p:cViewPr>
  </p:notesTextViewPr>
  <p:sorterViewPr>
    <p:cViewPr varScale="1">
      <p:scale>
        <a:sx n="1" d="1"/>
        <a:sy n="1" d="1"/>
      </p:scale>
      <p:origin x="0" y="0"/>
    </p:cViewPr>
  </p:sorterViewPr>
  <p:notesViewPr>
    <p:cSldViewPr>
      <p:cViewPr varScale="1">
        <p:scale>
          <a:sx n="77" d="100"/>
          <a:sy n="77" d="100"/>
        </p:scale>
        <p:origin x="-1552" y="-104"/>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lvl1pPr>
              <a:defRPr sz="1200">
                <a:cs typeface="+mn-cs"/>
              </a:defRPr>
            </a:lvl1pPr>
          </a:lstStyle>
          <a:p>
            <a:pPr>
              <a:defRPr/>
            </a:pPr>
            <a:endParaRPr lang="en-US"/>
          </a:p>
        </p:txBody>
      </p:sp>
      <p:sp>
        <p:nvSpPr>
          <p:cNvPr id="4099" name="Rectangle 3"/>
          <p:cNvSpPr>
            <a:spLocks noGrp="1" noChangeArrowheads="1"/>
          </p:cNvSpPr>
          <p:nvPr>
            <p:ph type="dt" idx="1"/>
          </p:nvPr>
        </p:nvSpPr>
        <p:spPr bwMode="auto">
          <a:xfrm>
            <a:off x="3886200" y="0"/>
            <a:ext cx="2971800"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lvl1pPr algn="r">
              <a:defRPr sz="1200">
                <a:cs typeface="+mn-cs"/>
              </a:defRPr>
            </a:lvl1pPr>
          </a:lstStyle>
          <a:p>
            <a:pPr>
              <a:defRPr/>
            </a:pPr>
            <a:endParaRPr lang="en-US"/>
          </a:p>
        </p:txBody>
      </p:sp>
      <p:sp>
        <p:nvSpPr>
          <p:cNvPr id="410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 uri="{53640926-AAD7-44d8-BBD7-CCE9431645EC}">
              <a14:shadowObscured xmlns="" xmlns:a14="http://schemas.microsoft.com/office/drawing/2010/main" val="1"/>
            </a:ext>
          </a:extLst>
        </p:spPr>
      </p:sp>
      <p:sp>
        <p:nvSpPr>
          <p:cNvPr id="4101" name="Rectangle 5"/>
          <p:cNvSpPr>
            <a:spLocks noGrp="1" noChangeArrowheads="1"/>
          </p:cNvSpPr>
          <p:nvPr>
            <p:ph type="body" sz="quarter" idx="3"/>
          </p:nvPr>
        </p:nvSpPr>
        <p:spPr bwMode="auto">
          <a:xfrm>
            <a:off x="914400" y="4343400"/>
            <a:ext cx="5029200" cy="41148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4102" name="Rectangle 6"/>
          <p:cNvSpPr>
            <a:spLocks noGrp="1" noChangeArrowheads="1"/>
          </p:cNvSpPr>
          <p:nvPr>
            <p:ph type="ftr" sz="quarter" idx="4"/>
          </p:nvPr>
        </p:nvSpPr>
        <p:spPr bwMode="auto">
          <a:xfrm>
            <a:off x="0" y="8686800"/>
            <a:ext cx="2971800"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b" anchorCtr="0" compatLnSpc="1">
            <a:prstTxWarp prst="textNoShape">
              <a:avLst/>
            </a:prstTxWarp>
          </a:bodyPr>
          <a:lstStyle>
            <a:lvl1pPr>
              <a:defRPr sz="1200">
                <a:cs typeface="+mn-cs"/>
              </a:defRPr>
            </a:lvl1pPr>
          </a:lstStyle>
          <a:p>
            <a:pPr>
              <a:defRPr/>
            </a:pPr>
            <a:endParaRPr lang="en-US"/>
          </a:p>
        </p:txBody>
      </p:sp>
      <p:sp>
        <p:nvSpPr>
          <p:cNvPr id="4103" name="Rectangle 7"/>
          <p:cNvSpPr>
            <a:spLocks noGrp="1" noChangeArrowheads="1"/>
          </p:cNvSpPr>
          <p:nvPr>
            <p:ph type="sldNum" sz="quarter" idx="5"/>
          </p:nvPr>
        </p:nvSpPr>
        <p:spPr bwMode="auto">
          <a:xfrm>
            <a:off x="3886200" y="8686800"/>
            <a:ext cx="2971800"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b" anchorCtr="0" compatLnSpc="1">
            <a:prstTxWarp prst="textNoShape">
              <a:avLst/>
            </a:prstTxWarp>
          </a:bodyPr>
          <a:lstStyle>
            <a:lvl1pPr algn="r">
              <a:defRPr sz="1200">
                <a:cs typeface="+mn-cs"/>
              </a:defRPr>
            </a:lvl1pPr>
          </a:lstStyle>
          <a:p>
            <a:pPr>
              <a:defRPr/>
            </a:pPr>
            <a:fld id="{767B6999-FE8F-F741-B298-64D3DB7087AF}" type="slidenum">
              <a:rPr lang="en-US"/>
              <a:pPr>
                <a:defRPr/>
              </a:pPr>
              <a:t>‹#›</a:t>
            </a:fld>
            <a:endParaRPr lang="en-US"/>
          </a:p>
        </p:txBody>
      </p:sp>
    </p:spTree>
    <p:extLst>
      <p:ext uri="{BB962C8B-B14F-4D97-AF65-F5344CB8AC3E}">
        <p14:creationId xmlns:p14="http://schemas.microsoft.com/office/powerpoint/2010/main" val="2067069617"/>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charset="0"/>
        <a:ea typeface="ヒラギノ角ゴ Pro W3" charset="0"/>
        <a:cs typeface="ヒラギノ角ゴ Pro W3" charset="0"/>
      </a:defRPr>
    </a:lvl1pPr>
    <a:lvl2pPr marL="457200" algn="l" rtl="0" eaLnBrk="0" fontAlgn="base" hangingPunct="0">
      <a:spcBef>
        <a:spcPct val="30000"/>
      </a:spcBef>
      <a:spcAft>
        <a:spcPct val="0"/>
      </a:spcAft>
      <a:defRPr sz="1200" kern="1200">
        <a:solidFill>
          <a:schemeClr val="tx1"/>
        </a:solidFill>
        <a:latin typeface="Times" charset="0"/>
        <a:ea typeface="ヒラギノ角ゴ Pro W3" charset="0"/>
        <a:cs typeface="ヒラギノ角ゴ Pro W3" charset="0"/>
      </a:defRPr>
    </a:lvl2pPr>
    <a:lvl3pPr marL="914400" algn="l" rtl="0" eaLnBrk="0" fontAlgn="base" hangingPunct="0">
      <a:spcBef>
        <a:spcPct val="30000"/>
      </a:spcBef>
      <a:spcAft>
        <a:spcPct val="0"/>
      </a:spcAft>
      <a:defRPr sz="1200" kern="1200">
        <a:solidFill>
          <a:schemeClr val="tx1"/>
        </a:solidFill>
        <a:latin typeface="Times" charset="0"/>
        <a:ea typeface="ヒラギノ角ゴ Pro W3" charset="0"/>
        <a:cs typeface="ヒラギノ角ゴ Pro W3" charset="0"/>
      </a:defRPr>
    </a:lvl3pPr>
    <a:lvl4pPr marL="1371600" algn="l" rtl="0" eaLnBrk="0" fontAlgn="base" hangingPunct="0">
      <a:spcBef>
        <a:spcPct val="30000"/>
      </a:spcBef>
      <a:spcAft>
        <a:spcPct val="0"/>
      </a:spcAft>
      <a:defRPr sz="1200" kern="1200">
        <a:solidFill>
          <a:schemeClr val="tx1"/>
        </a:solidFill>
        <a:latin typeface="Times" charset="0"/>
        <a:ea typeface="ヒラギノ角ゴ Pro W3" charset="0"/>
        <a:cs typeface="ヒラギノ角ゴ Pro W3" charset="0"/>
      </a:defRPr>
    </a:lvl4pPr>
    <a:lvl5pPr marL="1828800" algn="l" rtl="0" eaLnBrk="0" fontAlgn="base" hangingPunct="0">
      <a:spcBef>
        <a:spcPct val="30000"/>
      </a:spcBef>
      <a:spcAft>
        <a:spcPct val="0"/>
      </a:spcAft>
      <a:defRPr sz="1200" kern="1200">
        <a:solidFill>
          <a:schemeClr val="tx1"/>
        </a:solidFill>
        <a:latin typeface="Times" charset="0"/>
        <a:ea typeface="ヒラギノ角ゴ Pro W3" charset="0"/>
        <a:cs typeface="ヒラギノ角ゴ Pro W3" charset="0"/>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D42FB333-76AF-974A-B5F3-11DB03D2ABAE}" type="slidenum">
              <a:rPr lang="en-US"/>
              <a:pPr>
                <a:defRPr/>
              </a:pPr>
              <a:t>1</a:t>
            </a:fld>
            <a:endParaRPr lang="en-US"/>
          </a:p>
        </p:txBody>
      </p:sp>
      <p:sp>
        <p:nvSpPr>
          <p:cNvPr id="4594690" name="Rectangle 2"/>
          <p:cNvSpPr>
            <a:spLocks noGrp="1" noRot="1" noChangeAspect="1" noChangeArrowheads="1" noTextEdit="1"/>
          </p:cNvSpPr>
          <p:nvPr>
            <p:ph type="sldImg"/>
          </p:nvPr>
        </p:nvSpPr>
        <p:spPr>
          <a:ln/>
          <a:extLst>
            <a:ext uri="{FAA26D3D-D897-4be2-8F04-BA451C77F1D7}">
              <ma14:placeholderFlag xmlns="" xmlns:ma14="http://schemas.microsoft.com/office/mac/drawingml/2011/main" val="1"/>
            </a:ext>
          </a:extLst>
        </p:spPr>
      </p:sp>
      <p:sp>
        <p:nvSpPr>
          <p:cNvPr id="4594691" name="Rectangle 3"/>
          <p:cNvSpPr>
            <a:spLocks noGrp="1" noChangeArrowheads="1"/>
          </p:cNvSpPr>
          <p:nvPr>
            <p:ph type="body" idx="1"/>
          </p:nvPr>
        </p:nvSpPr>
        <p:spPr/>
        <p:txBody>
          <a:bodyPr/>
          <a:lstStyle/>
          <a:p>
            <a:pPr>
              <a:defRPr/>
            </a:pPr>
            <a:endParaRPr lang="en-US">
              <a:cs typeface="+mn-cs"/>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D42FB333-76AF-974A-B5F3-11DB03D2ABAE}" type="slidenum">
              <a:rPr lang="en-US"/>
              <a:pPr>
                <a:defRPr/>
              </a:pPr>
              <a:t>2</a:t>
            </a:fld>
            <a:endParaRPr lang="en-US"/>
          </a:p>
        </p:txBody>
      </p:sp>
      <p:sp>
        <p:nvSpPr>
          <p:cNvPr id="4594690" name="Rectangle 2"/>
          <p:cNvSpPr>
            <a:spLocks noGrp="1" noRot="1" noChangeAspect="1" noChangeArrowheads="1" noTextEdit="1"/>
          </p:cNvSpPr>
          <p:nvPr>
            <p:ph type="sldImg"/>
          </p:nvPr>
        </p:nvSpPr>
        <p:spPr>
          <a:ln/>
          <a:extLst>
            <a:ext uri="{FAA26D3D-D897-4be2-8F04-BA451C77F1D7}">
              <ma14:placeholderFlag xmlns:ma14="http://schemas.microsoft.com/office/mac/drawingml/2011/main" xmlns="" val="1"/>
            </a:ext>
          </a:extLst>
        </p:spPr>
      </p:sp>
      <p:sp>
        <p:nvSpPr>
          <p:cNvPr id="4594691" name="Rectangle 3"/>
          <p:cNvSpPr>
            <a:spLocks noGrp="1" noChangeArrowheads="1"/>
          </p:cNvSpPr>
          <p:nvPr>
            <p:ph type="body" idx="1"/>
          </p:nvPr>
        </p:nvSpPr>
        <p:spPr/>
        <p:txBody>
          <a:bodyPr/>
          <a:lstStyle/>
          <a:p>
            <a:pPr>
              <a:defRPr/>
            </a:pPr>
            <a:endParaRPr lang="en-US">
              <a:cs typeface="+mn-cs"/>
            </a:endParaRPr>
          </a:p>
        </p:txBody>
      </p:sp>
    </p:spTree>
    <p:extLst>
      <p:ext uri="{BB962C8B-B14F-4D97-AF65-F5344CB8AC3E}">
        <p14:creationId xmlns:p14="http://schemas.microsoft.com/office/powerpoint/2010/main" val="269277074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55920A2-1C87-4FAA-984E-F2DEF18B9002}"/>
            </a:ext>
          </a:extLst>
        </p:cNvPr>
        <p:cNvGrpSpPr/>
        <p:nvPr/>
      </p:nvGrpSpPr>
      <p:grpSpPr>
        <a:xfrm>
          <a:off x="0" y="0"/>
          <a:ext cx="0" cy="0"/>
          <a:chOff x="0" y="0"/>
          <a:chExt cx="0" cy="0"/>
        </a:xfrm>
      </p:grpSpPr>
      <p:sp>
        <p:nvSpPr>
          <p:cNvPr id="7" name="Rectangle 7">
            <a:extLst>
              <a:ext uri="{FF2B5EF4-FFF2-40B4-BE49-F238E27FC236}">
                <a16:creationId xmlns:a16="http://schemas.microsoft.com/office/drawing/2014/main" id="{429C5E5B-FF21-2C0A-4242-24CDAA9DD599}"/>
              </a:ext>
            </a:extLst>
          </p:cNvPr>
          <p:cNvSpPr>
            <a:spLocks noGrp="1" noChangeArrowheads="1"/>
          </p:cNvSpPr>
          <p:nvPr>
            <p:ph type="sldNum" sz="quarter" idx="5"/>
          </p:nvPr>
        </p:nvSpPr>
        <p:spPr/>
        <p:txBody>
          <a:bodyPr/>
          <a:lstStyle/>
          <a:p>
            <a:pPr>
              <a:defRPr/>
            </a:pPr>
            <a:fld id="{D42FB333-76AF-974A-B5F3-11DB03D2ABAE}" type="slidenum">
              <a:rPr lang="en-US"/>
              <a:pPr>
                <a:defRPr/>
              </a:pPr>
              <a:t>8</a:t>
            </a:fld>
            <a:endParaRPr lang="en-US"/>
          </a:p>
        </p:txBody>
      </p:sp>
      <p:sp>
        <p:nvSpPr>
          <p:cNvPr id="4594690" name="Rectangle 2">
            <a:extLst>
              <a:ext uri="{FF2B5EF4-FFF2-40B4-BE49-F238E27FC236}">
                <a16:creationId xmlns:a16="http://schemas.microsoft.com/office/drawing/2014/main" id="{0A4DE29E-8823-6050-98D9-8EA558E26C94}"/>
              </a:ext>
            </a:extLst>
          </p:cNvPr>
          <p:cNvSpPr>
            <a:spLocks noGrp="1" noRot="1" noChangeAspect="1" noChangeArrowheads="1" noTextEdit="1"/>
          </p:cNvSpPr>
          <p:nvPr>
            <p:ph type="sldImg"/>
          </p:nvPr>
        </p:nvSpPr>
        <p:spPr>
          <a:ln/>
          <a:extLst>
            <a:ext uri="{FAA26D3D-D897-4be2-8F04-BA451C77F1D7}">
              <ma14:placeholderFlag xmlns:ma14="http://schemas.microsoft.com/office/mac/drawingml/2011/main" xmlns="" val="1"/>
            </a:ext>
          </a:extLst>
        </p:spPr>
      </p:sp>
      <p:sp>
        <p:nvSpPr>
          <p:cNvPr id="4594691" name="Rectangle 3">
            <a:extLst>
              <a:ext uri="{FF2B5EF4-FFF2-40B4-BE49-F238E27FC236}">
                <a16:creationId xmlns:a16="http://schemas.microsoft.com/office/drawing/2014/main" id="{2C582854-6E8E-EB34-1B6D-9C73E7CB3838}"/>
              </a:ext>
            </a:extLst>
          </p:cNvPr>
          <p:cNvSpPr>
            <a:spLocks noGrp="1" noChangeArrowheads="1"/>
          </p:cNvSpPr>
          <p:nvPr>
            <p:ph type="body" idx="1"/>
          </p:nvPr>
        </p:nvSpPr>
        <p:spPr/>
        <p:txBody>
          <a:bodyPr/>
          <a:lstStyle/>
          <a:p>
            <a:pPr>
              <a:defRPr/>
            </a:pPr>
            <a:endParaRPr lang="en-US">
              <a:cs typeface="+mn-cs"/>
            </a:endParaRPr>
          </a:p>
        </p:txBody>
      </p:sp>
    </p:spTree>
    <p:extLst>
      <p:ext uri="{BB962C8B-B14F-4D97-AF65-F5344CB8AC3E}">
        <p14:creationId xmlns:p14="http://schemas.microsoft.com/office/powerpoint/2010/main" val="41175400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36B19A3-59D6-DEE0-7394-AF09A437ECFA}"/>
            </a:ext>
          </a:extLst>
        </p:cNvPr>
        <p:cNvGrpSpPr/>
        <p:nvPr/>
      </p:nvGrpSpPr>
      <p:grpSpPr>
        <a:xfrm>
          <a:off x="0" y="0"/>
          <a:ext cx="0" cy="0"/>
          <a:chOff x="0" y="0"/>
          <a:chExt cx="0" cy="0"/>
        </a:xfrm>
      </p:grpSpPr>
      <p:sp>
        <p:nvSpPr>
          <p:cNvPr id="7" name="Rectangle 7">
            <a:extLst>
              <a:ext uri="{FF2B5EF4-FFF2-40B4-BE49-F238E27FC236}">
                <a16:creationId xmlns:a16="http://schemas.microsoft.com/office/drawing/2014/main" id="{D6F9831F-F1A2-6975-B0A0-23A87DFAA4FE}"/>
              </a:ext>
            </a:extLst>
          </p:cNvPr>
          <p:cNvSpPr>
            <a:spLocks noGrp="1" noChangeArrowheads="1"/>
          </p:cNvSpPr>
          <p:nvPr>
            <p:ph type="sldNum" sz="quarter" idx="5"/>
          </p:nvPr>
        </p:nvSpPr>
        <p:spPr/>
        <p:txBody>
          <a:bodyPr/>
          <a:lstStyle/>
          <a:p>
            <a:pPr>
              <a:defRPr/>
            </a:pPr>
            <a:fld id="{D42FB333-76AF-974A-B5F3-11DB03D2ABAE}" type="slidenum">
              <a:rPr lang="en-US"/>
              <a:pPr>
                <a:defRPr/>
              </a:pPr>
              <a:t>18</a:t>
            </a:fld>
            <a:endParaRPr lang="en-US"/>
          </a:p>
        </p:txBody>
      </p:sp>
      <p:sp>
        <p:nvSpPr>
          <p:cNvPr id="4594690" name="Rectangle 2">
            <a:extLst>
              <a:ext uri="{FF2B5EF4-FFF2-40B4-BE49-F238E27FC236}">
                <a16:creationId xmlns:a16="http://schemas.microsoft.com/office/drawing/2014/main" id="{A7AA57B1-B286-A18A-590F-DC5AE8FC88C0}"/>
              </a:ext>
            </a:extLst>
          </p:cNvPr>
          <p:cNvSpPr>
            <a:spLocks noGrp="1" noRot="1" noChangeAspect="1" noChangeArrowheads="1" noTextEdit="1"/>
          </p:cNvSpPr>
          <p:nvPr>
            <p:ph type="sldImg"/>
          </p:nvPr>
        </p:nvSpPr>
        <p:spPr>
          <a:ln/>
          <a:extLst>
            <a:ext uri="{FAA26D3D-D897-4be2-8F04-BA451C77F1D7}">
              <ma14:placeholderFlag xmlns="" xmlns:ma14="http://schemas.microsoft.com/office/mac/drawingml/2011/main" val="1"/>
            </a:ext>
          </a:extLst>
        </p:spPr>
      </p:sp>
      <p:sp>
        <p:nvSpPr>
          <p:cNvPr id="4594691" name="Rectangle 3">
            <a:extLst>
              <a:ext uri="{FF2B5EF4-FFF2-40B4-BE49-F238E27FC236}">
                <a16:creationId xmlns:a16="http://schemas.microsoft.com/office/drawing/2014/main" id="{763D074E-7B59-117A-3299-9956BC78C999}"/>
              </a:ext>
            </a:extLst>
          </p:cNvPr>
          <p:cNvSpPr>
            <a:spLocks noGrp="1" noChangeArrowheads="1"/>
          </p:cNvSpPr>
          <p:nvPr>
            <p:ph type="body" idx="1"/>
          </p:nvPr>
        </p:nvSpPr>
        <p:spPr/>
        <p:txBody>
          <a:bodyPr/>
          <a:lstStyle/>
          <a:p>
            <a:pPr>
              <a:defRPr/>
            </a:pPr>
            <a:endParaRPr lang="en-US">
              <a:cs typeface="+mn-cs"/>
            </a:endParaRPr>
          </a:p>
        </p:txBody>
      </p:sp>
    </p:spTree>
    <p:extLst>
      <p:ext uri="{BB962C8B-B14F-4D97-AF65-F5344CB8AC3E}">
        <p14:creationId xmlns:p14="http://schemas.microsoft.com/office/powerpoint/2010/main" val="111310831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D42FB333-76AF-974A-B5F3-11DB03D2ABAE}" type="slidenum">
              <a:rPr lang="en-US"/>
              <a:pPr>
                <a:defRPr/>
              </a:pPr>
              <a:t>19</a:t>
            </a:fld>
            <a:endParaRPr lang="en-US"/>
          </a:p>
        </p:txBody>
      </p:sp>
      <p:sp>
        <p:nvSpPr>
          <p:cNvPr id="4594690" name="Rectangle 2"/>
          <p:cNvSpPr>
            <a:spLocks noGrp="1" noRot="1" noChangeAspect="1" noChangeArrowheads="1" noTextEdit="1"/>
          </p:cNvSpPr>
          <p:nvPr>
            <p:ph type="sldImg"/>
          </p:nvPr>
        </p:nvSpPr>
        <p:spPr>
          <a:ln/>
          <a:extLst>
            <a:ext uri="{FAA26D3D-D897-4be2-8F04-BA451C77F1D7}">
              <ma14:placeholderFlag xmlns:ma14="http://schemas.microsoft.com/office/mac/drawingml/2011/main" xmlns="" val="1"/>
            </a:ext>
          </a:extLst>
        </p:spPr>
      </p:sp>
      <p:sp>
        <p:nvSpPr>
          <p:cNvPr id="4594691" name="Rectangle 3"/>
          <p:cNvSpPr>
            <a:spLocks noGrp="1" noChangeArrowheads="1"/>
          </p:cNvSpPr>
          <p:nvPr>
            <p:ph type="body" idx="1"/>
          </p:nvPr>
        </p:nvSpPr>
        <p:spPr/>
        <p:txBody>
          <a:bodyPr/>
          <a:lstStyle/>
          <a:p>
            <a:pPr>
              <a:defRPr/>
            </a:pPr>
            <a:endParaRPr lang="en-US">
              <a:cs typeface="+mn-cs"/>
            </a:endParaRPr>
          </a:p>
        </p:txBody>
      </p:sp>
    </p:spTree>
    <p:extLst>
      <p:ext uri="{BB962C8B-B14F-4D97-AF65-F5344CB8AC3E}">
        <p14:creationId xmlns:p14="http://schemas.microsoft.com/office/powerpoint/2010/main" val="125334563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D429B863-2076-7347-9159-F52F2A0F7357}" type="slidenum">
              <a:rPr lang="en-US"/>
              <a:pPr>
                <a:defRPr/>
              </a:pPr>
              <a:t>‹#›</a:t>
            </a:fld>
            <a:endParaRPr lang="en-US"/>
          </a:p>
        </p:txBody>
      </p:sp>
    </p:spTree>
    <p:extLst>
      <p:ext uri="{BB962C8B-B14F-4D97-AF65-F5344CB8AC3E}">
        <p14:creationId xmlns:p14="http://schemas.microsoft.com/office/powerpoint/2010/main" val="1561082157"/>
      </p:ext>
    </p:extLst>
  </p:cSld>
  <p:clrMapOvr>
    <a:masterClrMapping/>
  </p:clrMapOvr>
  <p:transition>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2AA1B072-CAC0-664E-8D3A-186DB31AC587}" type="slidenum">
              <a:rPr lang="en-US"/>
              <a:pPr>
                <a:defRPr/>
              </a:pPr>
              <a:t>‹#›</a:t>
            </a:fld>
            <a:endParaRPr lang="en-US"/>
          </a:p>
        </p:txBody>
      </p:sp>
    </p:spTree>
    <p:extLst>
      <p:ext uri="{BB962C8B-B14F-4D97-AF65-F5344CB8AC3E}">
        <p14:creationId xmlns:p14="http://schemas.microsoft.com/office/powerpoint/2010/main" val="432064060"/>
      </p:ext>
    </p:extLst>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09600"/>
            <a:ext cx="1943100" cy="54864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85800" y="609600"/>
            <a:ext cx="5676900" cy="54864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4BD01B48-D1CF-0249-BA98-C80DA25B9793}" type="slidenum">
              <a:rPr lang="en-US"/>
              <a:pPr>
                <a:defRPr/>
              </a:pPr>
              <a:t>‹#›</a:t>
            </a:fld>
            <a:endParaRPr lang="en-US"/>
          </a:p>
        </p:txBody>
      </p:sp>
    </p:spTree>
    <p:extLst>
      <p:ext uri="{BB962C8B-B14F-4D97-AF65-F5344CB8AC3E}">
        <p14:creationId xmlns:p14="http://schemas.microsoft.com/office/powerpoint/2010/main" val="2269870116"/>
      </p:ext>
    </p:extLst>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A8BFBF93-46ED-FB46-914A-53FA26C50F61}" type="slidenum">
              <a:rPr lang="en-US"/>
              <a:pPr>
                <a:defRPr/>
              </a:pPr>
              <a:t>‹#›</a:t>
            </a:fld>
            <a:endParaRPr lang="en-US"/>
          </a:p>
        </p:txBody>
      </p:sp>
    </p:spTree>
    <p:extLst>
      <p:ext uri="{BB962C8B-B14F-4D97-AF65-F5344CB8AC3E}">
        <p14:creationId xmlns:p14="http://schemas.microsoft.com/office/powerpoint/2010/main" val="2990541035"/>
      </p:ext>
    </p:extLst>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619244DF-8C85-9C49-BE15-B7FF471C7EF8}" type="slidenum">
              <a:rPr lang="en-US"/>
              <a:pPr>
                <a:defRPr/>
              </a:pPr>
              <a:t>‹#›</a:t>
            </a:fld>
            <a:endParaRPr lang="en-US"/>
          </a:p>
        </p:txBody>
      </p:sp>
    </p:spTree>
    <p:extLst>
      <p:ext uri="{BB962C8B-B14F-4D97-AF65-F5344CB8AC3E}">
        <p14:creationId xmlns:p14="http://schemas.microsoft.com/office/powerpoint/2010/main" val="3985161767"/>
      </p:ext>
    </p:extLst>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CDE7FA55-3A5B-8D47-A81F-A275388D3115}" type="slidenum">
              <a:rPr lang="en-US"/>
              <a:pPr>
                <a:defRPr/>
              </a:pPr>
              <a:t>‹#›</a:t>
            </a:fld>
            <a:endParaRPr lang="en-US"/>
          </a:p>
        </p:txBody>
      </p:sp>
    </p:spTree>
    <p:extLst>
      <p:ext uri="{BB962C8B-B14F-4D97-AF65-F5344CB8AC3E}">
        <p14:creationId xmlns:p14="http://schemas.microsoft.com/office/powerpoint/2010/main" val="2556338734"/>
      </p:ext>
    </p:extLst>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23224E10-3C61-264E-9295-C8CEC535EB58}" type="slidenum">
              <a:rPr lang="en-US"/>
              <a:pPr>
                <a:defRPr/>
              </a:pPr>
              <a:t>‹#›</a:t>
            </a:fld>
            <a:endParaRPr lang="en-US"/>
          </a:p>
        </p:txBody>
      </p:sp>
    </p:spTree>
    <p:extLst>
      <p:ext uri="{BB962C8B-B14F-4D97-AF65-F5344CB8AC3E}">
        <p14:creationId xmlns:p14="http://schemas.microsoft.com/office/powerpoint/2010/main" val="3852673496"/>
      </p:ext>
    </p:extLst>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8F5273CE-5B19-324C-97CC-DABE70D5DD92}" type="slidenum">
              <a:rPr lang="en-US"/>
              <a:pPr>
                <a:defRPr/>
              </a:pPr>
              <a:t>‹#›</a:t>
            </a:fld>
            <a:endParaRPr lang="en-US"/>
          </a:p>
        </p:txBody>
      </p:sp>
    </p:spTree>
    <p:extLst>
      <p:ext uri="{BB962C8B-B14F-4D97-AF65-F5344CB8AC3E}">
        <p14:creationId xmlns:p14="http://schemas.microsoft.com/office/powerpoint/2010/main" val="368327788"/>
      </p:ext>
    </p:extLst>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6804228F-240C-F94A-BF0A-199D3E03029F}" type="slidenum">
              <a:rPr lang="en-US"/>
              <a:pPr>
                <a:defRPr/>
              </a:pPr>
              <a:t>‹#›</a:t>
            </a:fld>
            <a:endParaRPr lang="en-US"/>
          </a:p>
        </p:txBody>
      </p:sp>
    </p:spTree>
    <p:extLst>
      <p:ext uri="{BB962C8B-B14F-4D97-AF65-F5344CB8AC3E}">
        <p14:creationId xmlns:p14="http://schemas.microsoft.com/office/powerpoint/2010/main" val="2239021035"/>
      </p:ext>
    </p:extLst>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9837EC09-E99E-B34C-AE3A-248D2F449C3A}" type="slidenum">
              <a:rPr lang="en-US"/>
              <a:pPr>
                <a:defRPr/>
              </a:pPr>
              <a:t>‹#›</a:t>
            </a:fld>
            <a:endParaRPr lang="en-US"/>
          </a:p>
        </p:txBody>
      </p:sp>
    </p:spTree>
    <p:extLst>
      <p:ext uri="{BB962C8B-B14F-4D97-AF65-F5344CB8AC3E}">
        <p14:creationId xmlns:p14="http://schemas.microsoft.com/office/powerpoint/2010/main" val="1466385396"/>
      </p:ext>
    </p:extLst>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2D4C05A2-09FD-E143-A658-2D819E9B7E86}" type="slidenum">
              <a:rPr lang="en-US"/>
              <a:pPr>
                <a:defRPr/>
              </a:pPr>
              <a:t>‹#›</a:t>
            </a:fld>
            <a:endParaRPr lang="en-US"/>
          </a:p>
        </p:txBody>
      </p:sp>
    </p:spTree>
    <p:extLst>
      <p:ext uri="{BB962C8B-B14F-4D97-AF65-F5344CB8AC3E}">
        <p14:creationId xmlns:p14="http://schemas.microsoft.com/office/powerpoint/2010/main" val="2267813562"/>
      </p:ext>
    </p:extLst>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l="-17000" r="-17000"/>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09600"/>
            <a:ext cx="7772400" cy="11430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7" name="Rectangle 3"/>
          <p:cNvSpPr>
            <a:spLocks noGrp="1" noChangeArrowheads="1"/>
          </p:cNvSpPr>
          <p:nvPr>
            <p:ph type="body" idx="1"/>
          </p:nvPr>
        </p:nvSpPr>
        <p:spPr bwMode="auto">
          <a:xfrm>
            <a:off x="685800" y="1981200"/>
            <a:ext cx="7772400" cy="41148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lvl1pPr>
              <a:defRPr sz="1400">
                <a:cs typeface="+mn-cs"/>
              </a:defRPr>
            </a:lvl1pPr>
          </a:lstStyle>
          <a:p>
            <a:pPr>
              <a:defRPr/>
            </a:pPr>
            <a:endParaRPr lang="en-US"/>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lvl1pPr algn="ctr">
              <a:defRPr sz="1400">
                <a:cs typeface="+mn-cs"/>
              </a:defRPr>
            </a:lvl1pPr>
          </a:lstStyle>
          <a:p>
            <a:pPr>
              <a:defRPr/>
            </a:pPr>
            <a:endParaRPr lang="en-US"/>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lvl1pPr algn="r">
              <a:defRPr sz="1400">
                <a:cs typeface="+mn-cs"/>
              </a:defRPr>
            </a:lvl1pPr>
          </a:lstStyle>
          <a:p>
            <a:pPr>
              <a:defRPr/>
            </a:pPr>
            <a:fld id="{780795E9-D2D2-1C4E-9985-3853E0477748}"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p:fade/>
  </p:transition>
  <p:txStyles>
    <p:titleStyle>
      <a:lvl1pPr algn="ctr" rtl="0" eaLnBrk="0" fontAlgn="base" hangingPunct="0">
        <a:spcBef>
          <a:spcPct val="0"/>
        </a:spcBef>
        <a:spcAft>
          <a:spcPct val="0"/>
        </a:spcAft>
        <a:defRPr sz="4400">
          <a:solidFill>
            <a:schemeClr val="bg1"/>
          </a:solidFill>
          <a:latin typeface="+mj-lt"/>
          <a:ea typeface="+mj-ea"/>
          <a:cs typeface="ヒラギノ角ゴ Pro W3" charset="0"/>
        </a:defRPr>
      </a:lvl1pPr>
      <a:lvl2pPr algn="ctr" rtl="0" eaLnBrk="0" fontAlgn="base" hangingPunct="0">
        <a:spcBef>
          <a:spcPct val="0"/>
        </a:spcBef>
        <a:spcAft>
          <a:spcPct val="0"/>
        </a:spcAft>
        <a:defRPr sz="4400">
          <a:solidFill>
            <a:schemeClr val="bg1"/>
          </a:solidFill>
          <a:latin typeface="Times" charset="0"/>
          <a:ea typeface="ヒラギノ角ゴ Pro W3" charset="0"/>
          <a:cs typeface="ヒラギノ角ゴ Pro W3" charset="0"/>
        </a:defRPr>
      </a:lvl2pPr>
      <a:lvl3pPr algn="ctr" rtl="0" eaLnBrk="0" fontAlgn="base" hangingPunct="0">
        <a:spcBef>
          <a:spcPct val="0"/>
        </a:spcBef>
        <a:spcAft>
          <a:spcPct val="0"/>
        </a:spcAft>
        <a:defRPr sz="4400">
          <a:solidFill>
            <a:schemeClr val="bg1"/>
          </a:solidFill>
          <a:latin typeface="Times" charset="0"/>
          <a:ea typeface="ヒラギノ角ゴ Pro W3" charset="0"/>
          <a:cs typeface="ヒラギノ角ゴ Pro W3" charset="0"/>
        </a:defRPr>
      </a:lvl3pPr>
      <a:lvl4pPr algn="ctr" rtl="0" eaLnBrk="0" fontAlgn="base" hangingPunct="0">
        <a:spcBef>
          <a:spcPct val="0"/>
        </a:spcBef>
        <a:spcAft>
          <a:spcPct val="0"/>
        </a:spcAft>
        <a:defRPr sz="4400">
          <a:solidFill>
            <a:schemeClr val="bg1"/>
          </a:solidFill>
          <a:latin typeface="Times" charset="0"/>
          <a:ea typeface="ヒラギノ角ゴ Pro W3" charset="0"/>
          <a:cs typeface="ヒラギノ角ゴ Pro W3" charset="0"/>
        </a:defRPr>
      </a:lvl4pPr>
      <a:lvl5pPr algn="ctr" rtl="0" eaLnBrk="0" fontAlgn="base" hangingPunct="0">
        <a:spcBef>
          <a:spcPct val="0"/>
        </a:spcBef>
        <a:spcAft>
          <a:spcPct val="0"/>
        </a:spcAft>
        <a:defRPr sz="4400">
          <a:solidFill>
            <a:schemeClr val="bg1"/>
          </a:solidFill>
          <a:latin typeface="Times" charset="0"/>
          <a:ea typeface="ヒラギノ角ゴ Pro W3" charset="0"/>
          <a:cs typeface="ヒラギノ角ゴ Pro W3" charset="0"/>
        </a:defRPr>
      </a:lvl5pPr>
      <a:lvl6pPr marL="457200" algn="ctr" rtl="0" eaLnBrk="0" fontAlgn="base" hangingPunct="0">
        <a:spcBef>
          <a:spcPct val="0"/>
        </a:spcBef>
        <a:spcAft>
          <a:spcPct val="0"/>
        </a:spcAft>
        <a:defRPr sz="4400">
          <a:solidFill>
            <a:schemeClr val="bg1"/>
          </a:solidFill>
          <a:latin typeface="Times" charset="0"/>
          <a:ea typeface="ヒラギノ角ゴ Pro W3" charset="0"/>
        </a:defRPr>
      </a:lvl6pPr>
      <a:lvl7pPr marL="914400" algn="ctr" rtl="0" eaLnBrk="0" fontAlgn="base" hangingPunct="0">
        <a:spcBef>
          <a:spcPct val="0"/>
        </a:spcBef>
        <a:spcAft>
          <a:spcPct val="0"/>
        </a:spcAft>
        <a:defRPr sz="4400">
          <a:solidFill>
            <a:schemeClr val="bg1"/>
          </a:solidFill>
          <a:latin typeface="Times" charset="0"/>
          <a:ea typeface="ヒラギノ角ゴ Pro W3" charset="0"/>
        </a:defRPr>
      </a:lvl7pPr>
      <a:lvl8pPr marL="1371600" algn="ctr" rtl="0" eaLnBrk="0" fontAlgn="base" hangingPunct="0">
        <a:spcBef>
          <a:spcPct val="0"/>
        </a:spcBef>
        <a:spcAft>
          <a:spcPct val="0"/>
        </a:spcAft>
        <a:defRPr sz="4400">
          <a:solidFill>
            <a:schemeClr val="bg1"/>
          </a:solidFill>
          <a:latin typeface="Times" charset="0"/>
          <a:ea typeface="ヒラギノ角ゴ Pro W3" charset="0"/>
        </a:defRPr>
      </a:lvl8pPr>
      <a:lvl9pPr marL="1828800" algn="ctr" rtl="0" eaLnBrk="0" fontAlgn="base" hangingPunct="0">
        <a:spcBef>
          <a:spcPct val="0"/>
        </a:spcBef>
        <a:spcAft>
          <a:spcPct val="0"/>
        </a:spcAft>
        <a:defRPr sz="4400">
          <a:solidFill>
            <a:schemeClr val="bg1"/>
          </a:solidFill>
          <a:latin typeface="Times" charset="0"/>
          <a:ea typeface="ヒラギノ角ゴ Pro W3" charset="0"/>
        </a:defRPr>
      </a:lvl9pPr>
    </p:titleStyle>
    <p:bodyStyle>
      <a:lvl1pPr marL="342900" indent="-342900" algn="l" rtl="0" eaLnBrk="0" fontAlgn="base" hangingPunct="0">
        <a:spcBef>
          <a:spcPct val="20000"/>
        </a:spcBef>
        <a:spcAft>
          <a:spcPct val="0"/>
        </a:spcAft>
        <a:buChar char="•"/>
        <a:defRPr sz="3200">
          <a:solidFill>
            <a:schemeClr val="bg1"/>
          </a:solidFill>
          <a:latin typeface="+mn-lt"/>
          <a:ea typeface="+mn-ea"/>
          <a:cs typeface="ヒラギノ角ゴ Pro W3" charset="0"/>
        </a:defRPr>
      </a:lvl1pPr>
      <a:lvl2pPr marL="742950" indent="-285750" algn="l" rtl="0" eaLnBrk="0" fontAlgn="base" hangingPunct="0">
        <a:spcBef>
          <a:spcPct val="20000"/>
        </a:spcBef>
        <a:spcAft>
          <a:spcPct val="0"/>
        </a:spcAft>
        <a:buChar char="–"/>
        <a:defRPr sz="2800">
          <a:solidFill>
            <a:schemeClr val="bg1"/>
          </a:solidFill>
          <a:latin typeface="+mn-lt"/>
          <a:ea typeface="+mn-ea"/>
          <a:cs typeface="ヒラギノ角ゴ Pro W3" charset="0"/>
        </a:defRPr>
      </a:lvl2pPr>
      <a:lvl3pPr marL="1143000" indent="-228600" algn="l" rtl="0" eaLnBrk="0" fontAlgn="base" hangingPunct="0">
        <a:spcBef>
          <a:spcPct val="20000"/>
        </a:spcBef>
        <a:spcAft>
          <a:spcPct val="0"/>
        </a:spcAft>
        <a:buChar char="•"/>
        <a:defRPr sz="2400">
          <a:solidFill>
            <a:schemeClr val="bg1"/>
          </a:solidFill>
          <a:latin typeface="+mn-lt"/>
          <a:ea typeface="+mn-ea"/>
          <a:cs typeface="ヒラギノ角ゴ Pro W3" charset="0"/>
        </a:defRPr>
      </a:lvl3pPr>
      <a:lvl4pPr marL="1600200" indent="-228600" algn="l" rtl="0" eaLnBrk="0" fontAlgn="base" hangingPunct="0">
        <a:spcBef>
          <a:spcPct val="20000"/>
        </a:spcBef>
        <a:spcAft>
          <a:spcPct val="0"/>
        </a:spcAft>
        <a:buChar char="–"/>
        <a:defRPr sz="2000">
          <a:solidFill>
            <a:schemeClr val="bg1"/>
          </a:solidFill>
          <a:latin typeface="+mn-lt"/>
          <a:ea typeface="+mn-ea"/>
          <a:cs typeface="ヒラギノ角ゴ Pro W3" charset="0"/>
        </a:defRPr>
      </a:lvl4pPr>
      <a:lvl5pPr marL="2057400" indent="-228600" algn="l" rtl="0" eaLnBrk="0" fontAlgn="base" hangingPunct="0">
        <a:spcBef>
          <a:spcPct val="20000"/>
        </a:spcBef>
        <a:spcAft>
          <a:spcPct val="0"/>
        </a:spcAft>
        <a:buChar char="»"/>
        <a:defRPr sz="2000">
          <a:solidFill>
            <a:schemeClr val="bg1"/>
          </a:solidFill>
          <a:latin typeface="+mn-lt"/>
          <a:ea typeface="+mn-ea"/>
          <a:cs typeface="ヒラギノ角ゴ Pro W3" charset="0"/>
        </a:defRPr>
      </a:lvl5pPr>
      <a:lvl6pPr marL="2514600" indent="-228600" algn="l" rtl="0" eaLnBrk="0" fontAlgn="base" hangingPunct="0">
        <a:spcBef>
          <a:spcPct val="20000"/>
        </a:spcBef>
        <a:spcAft>
          <a:spcPct val="0"/>
        </a:spcAft>
        <a:buChar char="»"/>
        <a:defRPr sz="2000">
          <a:solidFill>
            <a:schemeClr val="bg1"/>
          </a:solidFill>
          <a:latin typeface="+mn-lt"/>
          <a:ea typeface="+mn-ea"/>
        </a:defRPr>
      </a:lvl6pPr>
      <a:lvl7pPr marL="2971800" indent="-228600" algn="l" rtl="0" eaLnBrk="0" fontAlgn="base" hangingPunct="0">
        <a:spcBef>
          <a:spcPct val="20000"/>
        </a:spcBef>
        <a:spcAft>
          <a:spcPct val="0"/>
        </a:spcAft>
        <a:buChar char="»"/>
        <a:defRPr sz="2000">
          <a:solidFill>
            <a:schemeClr val="bg1"/>
          </a:solidFill>
          <a:latin typeface="+mn-lt"/>
          <a:ea typeface="+mn-ea"/>
        </a:defRPr>
      </a:lvl7pPr>
      <a:lvl8pPr marL="3429000" indent="-228600" algn="l" rtl="0" eaLnBrk="0" fontAlgn="base" hangingPunct="0">
        <a:spcBef>
          <a:spcPct val="20000"/>
        </a:spcBef>
        <a:spcAft>
          <a:spcPct val="0"/>
        </a:spcAft>
        <a:buChar char="»"/>
        <a:defRPr sz="2000">
          <a:solidFill>
            <a:schemeClr val="bg1"/>
          </a:solidFill>
          <a:latin typeface="+mn-lt"/>
          <a:ea typeface="+mn-ea"/>
        </a:defRPr>
      </a:lvl8pPr>
      <a:lvl9pPr marL="3886200" indent="-228600" algn="l" rtl="0" eaLnBrk="0" fontAlgn="base" hangingPunct="0">
        <a:spcBef>
          <a:spcPct val="20000"/>
        </a:spcBef>
        <a:spcAft>
          <a:spcPct val="0"/>
        </a:spcAft>
        <a:buChar char="»"/>
        <a:defRPr sz="2000">
          <a:solidFill>
            <a:schemeClr val="bg1"/>
          </a:solidFill>
          <a:latin typeface="+mn-lt"/>
          <a:ea typeface="+mn-ea"/>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DB41D01E-2BF4-7A88-2131-2EA2B9F41EF5}"/>
              </a:ext>
            </a:extLst>
          </p:cNvPr>
          <p:cNvPicPr>
            <a:picLocks noChangeAspect="1"/>
          </p:cNvPicPr>
          <p:nvPr/>
        </p:nvPicPr>
        <p:blipFill>
          <a:blip r:embed="rId3"/>
          <a:stretch>
            <a:fillRect/>
          </a:stretch>
        </p:blipFill>
        <p:spPr>
          <a:xfrm>
            <a:off x="1828800" y="2438400"/>
            <a:ext cx="5486400" cy="1765300"/>
          </a:xfrm>
          <a:prstGeom prst="rect">
            <a:avLst/>
          </a:prstGeom>
        </p:spPr>
      </p:pic>
    </p:spTree>
  </p:cSld>
  <p:clrMapOvr>
    <a:masterClrMapping/>
  </p:clrMapOvr>
  <p:transition advClick="0">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2">
            <a:extLst>
              <a:ext uri="{FF2B5EF4-FFF2-40B4-BE49-F238E27FC236}">
                <a16:creationId xmlns:a16="http://schemas.microsoft.com/office/drawing/2014/main" id="{D73F8782-CDBA-8279-61DF-EC73E0E9E7D9}"/>
              </a:ext>
            </a:extLst>
          </p:cNvPr>
          <p:cNvSpPr>
            <a:spLocks noGrp="1" noChangeArrowheads="1"/>
          </p:cNvSpPr>
          <p:nvPr>
            <p:ph type="title"/>
          </p:nvPr>
        </p:nvSpPr>
        <p:spPr>
          <a:xfrm>
            <a:off x="304800" y="2743200"/>
            <a:ext cx="8534400" cy="1143000"/>
          </a:xfrm>
        </p:spPr>
        <p:txBody>
          <a:bodyPr/>
          <a:lstStyle/>
          <a:p>
            <a:r>
              <a:rPr lang="en-US" altLang="en-US" sz="3600" dirty="0">
                <a:ea typeface="Times" panose="02020603050405020304" charset="0"/>
                <a:cs typeface="Times" panose="02020603050405020304" charset="0"/>
              </a:rPr>
              <a:t>Once upon a midnight clear</a:t>
            </a:r>
            <a:br>
              <a:rPr lang="en-US" altLang="en-US" sz="3600" dirty="0">
                <a:ea typeface="Times" panose="02020603050405020304" charset="0"/>
                <a:cs typeface="Times" panose="02020603050405020304" charset="0"/>
              </a:rPr>
            </a:br>
            <a:r>
              <a:rPr lang="en-US" altLang="en-US" sz="3600" dirty="0">
                <a:ea typeface="Times" panose="02020603050405020304" charset="0"/>
                <a:cs typeface="Times" panose="02020603050405020304" charset="0"/>
              </a:rPr>
              <a:t>Heaven's song broke through the air</a:t>
            </a:r>
            <a:br>
              <a:rPr lang="en-US" altLang="en-US" sz="3600" dirty="0">
                <a:ea typeface="Times" panose="02020603050405020304" charset="0"/>
                <a:cs typeface="Times" panose="02020603050405020304" charset="0"/>
              </a:rPr>
            </a:br>
            <a:r>
              <a:rPr lang="en-US" altLang="en-US" sz="3600" dirty="0">
                <a:ea typeface="Times" panose="02020603050405020304" charset="0"/>
                <a:cs typeface="Times" panose="02020603050405020304" charset="0"/>
              </a:rPr>
              <a:t>Peace and goodwill toward men</a:t>
            </a:r>
            <a:br>
              <a:rPr lang="en-US" altLang="en-US" sz="3600" dirty="0">
                <a:ea typeface="Times" panose="02020603050405020304" charset="0"/>
                <a:cs typeface="Times" panose="02020603050405020304" charset="0"/>
              </a:rPr>
            </a:br>
            <a:r>
              <a:rPr lang="en-US" altLang="en-US" sz="3600" dirty="0">
                <a:ea typeface="Times" panose="02020603050405020304" charset="0"/>
                <a:cs typeface="Times" panose="02020603050405020304" charset="0"/>
              </a:rPr>
              <a:t>Born now in Bethlehem</a:t>
            </a:r>
            <a:endParaRPr lang="en-US" altLang="en-US" sz="3600" dirty="0"/>
          </a:p>
        </p:txBody>
      </p:sp>
    </p:spTree>
  </p:cSld>
  <p:clrMapOvr>
    <a:masterClrMapping/>
  </p:clrMapOvr>
  <p:transition>
    <p:fad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2">
            <a:extLst>
              <a:ext uri="{FF2B5EF4-FFF2-40B4-BE49-F238E27FC236}">
                <a16:creationId xmlns:a16="http://schemas.microsoft.com/office/drawing/2014/main" id="{1D42A136-7E9A-EB61-3561-327AD82988D7}"/>
              </a:ext>
            </a:extLst>
          </p:cNvPr>
          <p:cNvSpPr>
            <a:spLocks noGrp="1" noChangeArrowheads="1"/>
          </p:cNvSpPr>
          <p:nvPr>
            <p:ph type="title"/>
          </p:nvPr>
        </p:nvSpPr>
        <p:spPr>
          <a:xfrm>
            <a:off x="304800" y="2743200"/>
            <a:ext cx="8534400" cy="1143000"/>
          </a:xfrm>
        </p:spPr>
        <p:txBody>
          <a:bodyPr/>
          <a:lstStyle/>
          <a:p>
            <a:r>
              <a:rPr lang="en-US" altLang="en-US" sz="3600" dirty="0">
                <a:ea typeface="Times" panose="02020603050405020304" charset="0"/>
                <a:cs typeface="Times" panose="02020603050405020304" charset="0"/>
              </a:rPr>
              <a:t>Once upon a bed of straw</a:t>
            </a:r>
            <a:br>
              <a:rPr lang="en-US" altLang="en-US" sz="3600" dirty="0">
                <a:ea typeface="Times" panose="02020603050405020304" charset="0"/>
                <a:cs typeface="Times" panose="02020603050405020304" charset="0"/>
              </a:rPr>
            </a:br>
            <a:r>
              <a:rPr lang="en-US" altLang="en-US" sz="3600" dirty="0">
                <a:ea typeface="Times" panose="02020603050405020304" charset="0"/>
                <a:cs typeface="Times" panose="02020603050405020304" charset="0"/>
              </a:rPr>
              <a:t>Slept the Sovereign Son of God</a:t>
            </a:r>
            <a:br>
              <a:rPr lang="en-US" altLang="en-US" sz="3600" dirty="0">
                <a:ea typeface="Times" panose="02020603050405020304" charset="0"/>
                <a:cs typeface="Times" panose="02020603050405020304" charset="0"/>
              </a:rPr>
            </a:br>
            <a:r>
              <a:rPr lang="en-US" altLang="en-US" sz="3600" dirty="0">
                <a:ea typeface="Times" panose="02020603050405020304" charset="0"/>
                <a:cs typeface="Times" panose="02020603050405020304" charset="0"/>
              </a:rPr>
              <a:t>Lord of the universe</a:t>
            </a:r>
            <a:br>
              <a:rPr lang="en-US" altLang="en-US" sz="3600" dirty="0">
                <a:ea typeface="Times" panose="02020603050405020304" charset="0"/>
                <a:cs typeface="Times" panose="02020603050405020304" charset="0"/>
              </a:rPr>
            </a:br>
            <a:r>
              <a:rPr lang="en-US" altLang="en-US" sz="3600" dirty="0">
                <a:ea typeface="Times" panose="02020603050405020304" charset="0"/>
                <a:cs typeface="Times" panose="02020603050405020304" charset="0"/>
              </a:rPr>
              <a:t>Breathing the dust of earth</a:t>
            </a:r>
            <a:endParaRPr lang="en-US" altLang="en-US" sz="3600" dirty="0"/>
          </a:p>
        </p:txBody>
      </p:sp>
    </p:spTree>
  </p:cSld>
  <p:clrMapOvr>
    <a:masterClrMapping/>
  </p:clrMapOvr>
  <p:transition>
    <p:fad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2">
            <a:extLst>
              <a:ext uri="{FF2B5EF4-FFF2-40B4-BE49-F238E27FC236}">
                <a16:creationId xmlns:a16="http://schemas.microsoft.com/office/drawing/2014/main" id="{65898190-4703-5B8F-199A-116DE690F8CB}"/>
              </a:ext>
            </a:extLst>
          </p:cNvPr>
          <p:cNvSpPr>
            <a:spLocks noGrp="1" noChangeArrowheads="1"/>
          </p:cNvSpPr>
          <p:nvPr>
            <p:ph type="title"/>
          </p:nvPr>
        </p:nvSpPr>
        <p:spPr>
          <a:xfrm>
            <a:off x="304800" y="2743200"/>
            <a:ext cx="8534400" cy="1143000"/>
          </a:xfrm>
        </p:spPr>
        <p:txBody>
          <a:bodyPr/>
          <a:lstStyle/>
          <a:p>
            <a:r>
              <a:rPr lang="en-US" altLang="en-US" sz="3600" dirty="0">
                <a:ea typeface="Times" panose="02020603050405020304" charset="0"/>
                <a:cs typeface="Times" panose="02020603050405020304" charset="0"/>
              </a:rPr>
              <a:t>Wonderful Counselor</a:t>
            </a:r>
            <a:br>
              <a:rPr lang="en-US" altLang="en-US" sz="3600" dirty="0">
                <a:ea typeface="Times" panose="02020603050405020304" charset="0"/>
                <a:cs typeface="Times" panose="02020603050405020304" charset="0"/>
              </a:rPr>
            </a:br>
            <a:r>
              <a:rPr lang="en-US" altLang="en-US" sz="3600" dirty="0">
                <a:ea typeface="Times" panose="02020603050405020304" charset="0"/>
                <a:cs typeface="Times" panose="02020603050405020304" charset="0"/>
              </a:rPr>
              <a:t>Mighty God, our Messiah</a:t>
            </a:r>
            <a:br>
              <a:rPr lang="en-US" altLang="en-US" sz="3600" dirty="0">
                <a:ea typeface="Times" panose="02020603050405020304" charset="0"/>
                <a:cs typeface="Times" panose="02020603050405020304" charset="0"/>
              </a:rPr>
            </a:br>
            <a:r>
              <a:rPr lang="en-US" altLang="en-US" sz="3600" dirty="0">
                <a:ea typeface="Times" panose="02020603050405020304" charset="0"/>
                <a:cs typeface="Times" panose="02020603050405020304" charset="0"/>
              </a:rPr>
              <a:t>Name above every name</a:t>
            </a:r>
            <a:br>
              <a:rPr lang="en-US" altLang="en-US" sz="3600" dirty="0">
                <a:ea typeface="Times" panose="02020603050405020304" charset="0"/>
                <a:cs typeface="Times" panose="02020603050405020304" charset="0"/>
              </a:rPr>
            </a:br>
            <a:r>
              <a:rPr lang="en-US" altLang="en-US" sz="3600" dirty="0">
                <a:ea typeface="Times" panose="02020603050405020304" charset="0"/>
                <a:cs typeface="Times" panose="02020603050405020304" charset="0"/>
              </a:rPr>
              <a:t>Gloria in the highest</a:t>
            </a:r>
            <a:endParaRPr lang="en-US" altLang="en-US" sz="3600" dirty="0"/>
          </a:p>
        </p:txBody>
      </p:sp>
    </p:spTree>
  </p:cSld>
  <p:clrMapOvr>
    <a:masterClrMapping/>
  </p:clrMapOvr>
  <p:transition>
    <p:fad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2">
            <a:extLst>
              <a:ext uri="{FF2B5EF4-FFF2-40B4-BE49-F238E27FC236}">
                <a16:creationId xmlns:a16="http://schemas.microsoft.com/office/drawing/2014/main" id="{56EE5429-1AEE-3BFE-39F7-4D5D8473DD4A}"/>
              </a:ext>
            </a:extLst>
          </p:cNvPr>
          <p:cNvSpPr>
            <a:spLocks noGrp="1" noChangeArrowheads="1"/>
          </p:cNvSpPr>
          <p:nvPr>
            <p:ph type="title"/>
          </p:nvPr>
        </p:nvSpPr>
        <p:spPr>
          <a:xfrm>
            <a:off x="304800" y="2636912"/>
            <a:ext cx="8534400" cy="1143000"/>
          </a:xfrm>
        </p:spPr>
        <p:txBody>
          <a:bodyPr/>
          <a:lstStyle/>
          <a:p>
            <a:r>
              <a:rPr lang="en-US" altLang="en-US" sz="3600" dirty="0">
                <a:ea typeface="Times" panose="02020603050405020304" charset="0"/>
                <a:cs typeface="Times" panose="02020603050405020304" charset="0"/>
              </a:rPr>
              <a:t>Once upon a splintered cross</a:t>
            </a:r>
            <a:br>
              <a:rPr lang="en-US" altLang="en-US" sz="3600" dirty="0">
                <a:ea typeface="Times" panose="02020603050405020304" charset="0"/>
                <a:cs typeface="Times" panose="02020603050405020304" charset="0"/>
              </a:rPr>
            </a:br>
            <a:r>
              <a:rPr lang="en-US" altLang="en-US" sz="3600" dirty="0">
                <a:ea typeface="Times" panose="02020603050405020304" charset="0"/>
                <a:cs typeface="Times" panose="02020603050405020304" charset="0"/>
              </a:rPr>
              <a:t>Jesus died to rescue us</a:t>
            </a:r>
            <a:br>
              <a:rPr lang="en-US" altLang="en-US" sz="3600" dirty="0">
                <a:ea typeface="Times" panose="02020603050405020304" charset="0"/>
                <a:cs typeface="Times" panose="02020603050405020304" charset="0"/>
              </a:rPr>
            </a:br>
            <a:r>
              <a:rPr lang="en-US" altLang="en-US" sz="3600" dirty="0">
                <a:ea typeface="Times" panose="02020603050405020304" charset="0"/>
                <a:cs typeface="Times" panose="02020603050405020304" charset="0"/>
              </a:rPr>
              <a:t>All of our shame and sin</a:t>
            </a:r>
            <a:br>
              <a:rPr lang="en-US" altLang="en-US" sz="3600" dirty="0">
                <a:ea typeface="Times" panose="02020603050405020304" charset="0"/>
                <a:cs typeface="Times" panose="02020603050405020304" charset="0"/>
              </a:rPr>
            </a:br>
            <a:r>
              <a:rPr lang="en-US" altLang="en-US" sz="3600" dirty="0">
                <a:ea typeface="Times" panose="02020603050405020304" charset="0"/>
                <a:cs typeface="Times" panose="02020603050405020304" charset="0"/>
              </a:rPr>
              <a:t>Nailed to the tree with Him</a:t>
            </a:r>
          </a:p>
        </p:txBody>
      </p:sp>
    </p:spTree>
  </p:cSld>
  <p:clrMapOvr>
    <a:masterClrMapping/>
  </p:clrMapOvr>
  <p:transition>
    <p:fade/>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97C2B2C-66F7-6A78-083B-ED2BDF1B979F}"/>
            </a:ext>
          </a:extLst>
        </p:cNvPr>
        <p:cNvGrpSpPr/>
        <p:nvPr/>
      </p:nvGrpSpPr>
      <p:grpSpPr>
        <a:xfrm>
          <a:off x="0" y="0"/>
          <a:ext cx="0" cy="0"/>
          <a:chOff x="0" y="0"/>
          <a:chExt cx="0" cy="0"/>
        </a:xfrm>
      </p:grpSpPr>
      <p:sp>
        <p:nvSpPr>
          <p:cNvPr id="64514" name="Rectangle 2">
            <a:extLst>
              <a:ext uri="{FF2B5EF4-FFF2-40B4-BE49-F238E27FC236}">
                <a16:creationId xmlns:a16="http://schemas.microsoft.com/office/drawing/2014/main" id="{49D89C4E-17B3-46BA-97FD-A0B6B0FE2BDB}"/>
              </a:ext>
            </a:extLst>
          </p:cNvPr>
          <p:cNvSpPr>
            <a:spLocks noGrp="1" noChangeArrowheads="1"/>
          </p:cNvSpPr>
          <p:nvPr>
            <p:ph type="title"/>
          </p:nvPr>
        </p:nvSpPr>
        <p:spPr>
          <a:xfrm>
            <a:off x="304800" y="2636912"/>
            <a:ext cx="8534400" cy="1143000"/>
          </a:xfrm>
        </p:spPr>
        <p:txBody>
          <a:bodyPr/>
          <a:lstStyle/>
          <a:p>
            <a:r>
              <a:rPr lang="en-US" altLang="en-US" sz="3600" dirty="0">
                <a:ea typeface="Times" panose="02020603050405020304" charset="0"/>
                <a:cs typeface="Times" panose="02020603050405020304" charset="0"/>
              </a:rPr>
              <a:t>Wonderful Counselor</a:t>
            </a:r>
            <a:br>
              <a:rPr lang="en-US" altLang="en-US" sz="3600" dirty="0">
                <a:ea typeface="Times" panose="02020603050405020304" charset="0"/>
                <a:cs typeface="Times" panose="02020603050405020304" charset="0"/>
              </a:rPr>
            </a:br>
            <a:r>
              <a:rPr lang="en-US" altLang="en-US" sz="3600" dirty="0">
                <a:ea typeface="Times" panose="02020603050405020304" charset="0"/>
                <a:cs typeface="Times" panose="02020603050405020304" charset="0"/>
              </a:rPr>
              <a:t>Mighty God, our Messiah</a:t>
            </a:r>
            <a:br>
              <a:rPr lang="en-US" altLang="en-US" sz="3600" dirty="0">
                <a:ea typeface="Times" panose="02020603050405020304" charset="0"/>
                <a:cs typeface="Times" panose="02020603050405020304" charset="0"/>
              </a:rPr>
            </a:br>
            <a:r>
              <a:rPr lang="en-US" altLang="en-US" sz="3600" dirty="0">
                <a:ea typeface="Times" panose="02020603050405020304" charset="0"/>
                <a:cs typeface="Times" panose="02020603050405020304" charset="0"/>
              </a:rPr>
              <a:t>Name above every name</a:t>
            </a:r>
            <a:br>
              <a:rPr lang="en-US" altLang="en-US" sz="3600" dirty="0">
                <a:ea typeface="Times" panose="02020603050405020304" charset="0"/>
                <a:cs typeface="Times" panose="02020603050405020304" charset="0"/>
              </a:rPr>
            </a:br>
            <a:r>
              <a:rPr lang="en-US" altLang="en-US" sz="3600" dirty="0">
                <a:ea typeface="Times" panose="02020603050405020304" charset="0"/>
                <a:cs typeface="Times" panose="02020603050405020304" charset="0"/>
              </a:rPr>
              <a:t>Gloria in the highest</a:t>
            </a:r>
          </a:p>
        </p:txBody>
      </p:sp>
    </p:spTree>
    <p:extLst>
      <p:ext uri="{BB962C8B-B14F-4D97-AF65-F5344CB8AC3E}">
        <p14:creationId xmlns:p14="http://schemas.microsoft.com/office/powerpoint/2010/main" val="4064410255"/>
      </p:ext>
    </p:extLst>
  </p:cSld>
  <p:clrMapOvr>
    <a:masterClrMapping/>
  </p:clrMapOvr>
  <p:transition>
    <p:fade/>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BEE9A21-6076-0BBA-1DF9-2B293E1758CF}"/>
            </a:ext>
          </a:extLst>
        </p:cNvPr>
        <p:cNvGrpSpPr/>
        <p:nvPr/>
      </p:nvGrpSpPr>
      <p:grpSpPr>
        <a:xfrm>
          <a:off x="0" y="0"/>
          <a:ext cx="0" cy="0"/>
          <a:chOff x="0" y="0"/>
          <a:chExt cx="0" cy="0"/>
        </a:xfrm>
      </p:grpSpPr>
      <p:sp>
        <p:nvSpPr>
          <p:cNvPr id="64514" name="Rectangle 2">
            <a:extLst>
              <a:ext uri="{FF2B5EF4-FFF2-40B4-BE49-F238E27FC236}">
                <a16:creationId xmlns:a16="http://schemas.microsoft.com/office/drawing/2014/main" id="{13BAF616-E5CA-5926-E912-97DEE9BE6624}"/>
              </a:ext>
            </a:extLst>
          </p:cNvPr>
          <p:cNvSpPr>
            <a:spLocks noGrp="1" noChangeArrowheads="1"/>
          </p:cNvSpPr>
          <p:nvPr>
            <p:ph type="title"/>
          </p:nvPr>
        </p:nvSpPr>
        <p:spPr>
          <a:xfrm>
            <a:off x="304800" y="2636912"/>
            <a:ext cx="8534400" cy="1143000"/>
          </a:xfrm>
        </p:spPr>
        <p:txBody>
          <a:bodyPr/>
          <a:lstStyle/>
          <a:p>
            <a:r>
              <a:rPr lang="en-US" altLang="en-US" sz="3600" dirty="0">
                <a:ea typeface="Times" panose="02020603050405020304" charset="0"/>
                <a:cs typeface="Times" panose="02020603050405020304" charset="0"/>
              </a:rPr>
              <a:t>Once upon a brilliant day</a:t>
            </a:r>
            <a:br>
              <a:rPr lang="en-US" altLang="en-US" sz="3600" dirty="0">
                <a:ea typeface="Times" panose="02020603050405020304" charset="0"/>
                <a:cs typeface="Times" panose="02020603050405020304" charset="0"/>
              </a:rPr>
            </a:br>
            <a:r>
              <a:rPr lang="en-US" altLang="en-US" sz="3600" dirty="0">
                <a:ea typeface="Times" panose="02020603050405020304" charset="0"/>
                <a:cs typeface="Times" panose="02020603050405020304" charset="0"/>
              </a:rPr>
              <a:t>Christ the Conqueror was raised</a:t>
            </a:r>
            <a:br>
              <a:rPr lang="en-US" altLang="en-US" sz="3600" dirty="0">
                <a:ea typeface="Times" panose="02020603050405020304" charset="0"/>
                <a:cs typeface="Times" panose="02020603050405020304" charset="0"/>
              </a:rPr>
            </a:br>
            <a:r>
              <a:rPr lang="en-US" altLang="en-US" sz="3600" dirty="0">
                <a:ea typeface="Times" panose="02020603050405020304" charset="0"/>
                <a:cs typeface="Times" panose="02020603050405020304" charset="0"/>
              </a:rPr>
              <a:t>Heaven and nature sing</a:t>
            </a:r>
            <a:br>
              <a:rPr lang="en-US" altLang="en-US" sz="3600" dirty="0">
                <a:ea typeface="Times" panose="02020603050405020304" charset="0"/>
                <a:cs typeface="Times" panose="02020603050405020304" charset="0"/>
              </a:rPr>
            </a:br>
            <a:r>
              <a:rPr lang="en-US" altLang="en-US" sz="3600" dirty="0">
                <a:ea typeface="Times" panose="02020603050405020304" charset="0"/>
                <a:cs typeface="Times" panose="02020603050405020304" charset="0"/>
              </a:rPr>
              <a:t>"Praise to the King of kings"</a:t>
            </a:r>
          </a:p>
        </p:txBody>
      </p:sp>
    </p:spTree>
    <p:extLst>
      <p:ext uri="{BB962C8B-B14F-4D97-AF65-F5344CB8AC3E}">
        <p14:creationId xmlns:p14="http://schemas.microsoft.com/office/powerpoint/2010/main" val="2926719690"/>
      </p:ext>
    </p:extLst>
  </p:cSld>
  <p:clrMapOvr>
    <a:masterClrMapping/>
  </p:clrMapOvr>
  <p:transition>
    <p:fade/>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5FD5CF1-C5AA-E88A-D421-513ECA45557A}"/>
            </a:ext>
          </a:extLst>
        </p:cNvPr>
        <p:cNvGrpSpPr/>
        <p:nvPr/>
      </p:nvGrpSpPr>
      <p:grpSpPr>
        <a:xfrm>
          <a:off x="0" y="0"/>
          <a:ext cx="0" cy="0"/>
          <a:chOff x="0" y="0"/>
          <a:chExt cx="0" cy="0"/>
        </a:xfrm>
      </p:grpSpPr>
      <p:sp>
        <p:nvSpPr>
          <p:cNvPr id="64514" name="Rectangle 2">
            <a:extLst>
              <a:ext uri="{FF2B5EF4-FFF2-40B4-BE49-F238E27FC236}">
                <a16:creationId xmlns:a16="http://schemas.microsoft.com/office/drawing/2014/main" id="{503B9B2F-28AE-721D-91B3-476691985BC7}"/>
              </a:ext>
            </a:extLst>
          </p:cNvPr>
          <p:cNvSpPr>
            <a:spLocks noGrp="1" noChangeArrowheads="1"/>
          </p:cNvSpPr>
          <p:nvPr>
            <p:ph type="title"/>
          </p:nvPr>
        </p:nvSpPr>
        <p:spPr>
          <a:xfrm>
            <a:off x="304800" y="2636912"/>
            <a:ext cx="8534400" cy="1143000"/>
          </a:xfrm>
        </p:spPr>
        <p:txBody>
          <a:bodyPr/>
          <a:lstStyle/>
          <a:p>
            <a:r>
              <a:rPr lang="en-US" altLang="en-US" sz="3600" dirty="0">
                <a:ea typeface="Times" panose="02020603050405020304" charset="0"/>
                <a:cs typeface="Times" panose="02020603050405020304" charset="0"/>
              </a:rPr>
              <a:t>Wonderful Counselor</a:t>
            </a:r>
            <a:br>
              <a:rPr lang="en-US" altLang="en-US" sz="3600" dirty="0">
                <a:ea typeface="Times" panose="02020603050405020304" charset="0"/>
                <a:cs typeface="Times" panose="02020603050405020304" charset="0"/>
              </a:rPr>
            </a:br>
            <a:r>
              <a:rPr lang="en-US" altLang="en-US" sz="3600" dirty="0">
                <a:ea typeface="Times" panose="02020603050405020304" charset="0"/>
                <a:cs typeface="Times" panose="02020603050405020304" charset="0"/>
              </a:rPr>
              <a:t>Mighty God, our Messiah</a:t>
            </a:r>
            <a:br>
              <a:rPr lang="en-US" altLang="en-US" sz="3600" dirty="0">
                <a:ea typeface="Times" panose="02020603050405020304" charset="0"/>
                <a:cs typeface="Times" panose="02020603050405020304" charset="0"/>
              </a:rPr>
            </a:br>
            <a:r>
              <a:rPr lang="en-US" altLang="en-US" sz="3600" dirty="0">
                <a:ea typeface="Times" panose="02020603050405020304" charset="0"/>
                <a:cs typeface="Times" panose="02020603050405020304" charset="0"/>
              </a:rPr>
              <a:t>Name above every name</a:t>
            </a:r>
            <a:br>
              <a:rPr lang="en-US" altLang="en-US" sz="3600" dirty="0">
                <a:ea typeface="Times" panose="02020603050405020304" charset="0"/>
                <a:cs typeface="Times" panose="02020603050405020304" charset="0"/>
              </a:rPr>
            </a:br>
            <a:r>
              <a:rPr lang="en-US" altLang="en-US" sz="3600" dirty="0">
                <a:ea typeface="Times" panose="02020603050405020304" charset="0"/>
                <a:cs typeface="Times" panose="02020603050405020304" charset="0"/>
              </a:rPr>
              <a:t>Gloria</a:t>
            </a:r>
          </a:p>
        </p:txBody>
      </p:sp>
    </p:spTree>
    <p:extLst>
      <p:ext uri="{BB962C8B-B14F-4D97-AF65-F5344CB8AC3E}">
        <p14:creationId xmlns:p14="http://schemas.microsoft.com/office/powerpoint/2010/main" val="1677296198"/>
      </p:ext>
    </p:extLst>
  </p:cSld>
  <p:clrMapOvr>
    <a:masterClrMapping/>
  </p:clrMapOvr>
  <p:transition>
    <p:fade/>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BD5291D-ABFE-5F19-3C78-7FAB7D4843D1}"/>
            </a:ext>
          </a:extLst>
        </p:cNvPr>
        <p:cNvGrpSpPr/>
        <p:nvPr/>
      </p:nvGrpSpPr>
      <p:grpSpPr>
        <a:xfrm>
          <a:off x="0" y="0"/>
          <a:ext cx="0" cy="0"/>
          <a:chOff x="0" y="0"/>
          <a:chExt cx="0" cy="0"/>
        </a:xfrm>
      </p:grpSpPr>
      <p:sp>
        <p:nvSpPr>
          <p:cNvPr id="64514" name="Rectangle 2">
            <a:extLst>
              <a:ext uri="{FF2B5EF4-FFF2-40B4-BE49-F238E27FC236}">
                <a16:creationId xmlns:a16="http://schemas.microsoft.com/office/drawing/2014/main" id="{5805B49C-C501-B7A0-7ADB-C9E203E03357}"/>
              </a:ext>
            </a:extLst>
          </p:cNvPr>
          <p:cNvSpPr>
            <a:spLocks noGrp="1" noChangeArrowheads="1"/>
          </p:cNvSpPr>
          <p:nvPr>
            <p:ph type="title"/>
          </p:nvPr>
        </p:nvSpPr>
        <p:spPr>
          <a:xfrm>
            <a:off x="304800" y="2636912"/>
            <a:ext cx="8534400" cy="1143000"/>
          </a:xfrm>
        </p:spPr>
        <p:txBody>
          <a:bodyPr/>
          <a:lstStyle/>
          <a:p>
            <a:r>
              <a:rPr lang="en-US" altLang="en-US" sz="3600" dirty="0">
                <a:ea typeface="Times" panose="02020603050405020304" charset="0"/>
                <a:cs typeface="Times" panose="02020603050405020304" charset="0"/>
              </a:rPr>
              <a:t>Wonderful Counselor</a:t>
            </a:r>
            <a:br>
              <a:rPr lang="en-US" altLang="en-US" sz="3600" dirty="0">
                <a:ea typeface="Times" panose="02020603050405020304" charset="0"/>
                <a:cs typeface="Times" panose="02020603050405020304" charset="0"/>
              </a:rPr>
            </a:br>
            <a:r>
              <a:rPr lang="en-US" altLang="en-US" sz="3600" dirty="0">
                <a:ea typeface="Times" panose="02020603050405020304" charset="0"/>
                <a:cs typeface="Times" panose="02020603050405020304" charset="0"/>
              </a:rPr>
              <a:t>Mighty God, our Messiah</a:t>
            </a:r>
            <a:br>
              <a:rPr lang="en-US" altLang="en-US" sz="3600" dirty="0">
                <a:ea typeface="Times" panose="02020603050405020304" charset="0"/>
                <a:cs typeface="Times" panose="02020603050405020304" charset="0"/>
              </a:rPr>
            </a:br>
            <a:r>
              <a:rPr lang="en-US" altLang="en-US" sz="3600" dirty="0">
                <a:ea typeface="Times" panose="02020603050405020304" charset="0"/>
                <a:cs typeface="Times" panose="02020603050405020304" charset="0"/>
              </a:rPr>
              <a:t>Name above every name</a:t>
            </a:r>
            <a:br>
              <a:rPr lang="en-US" altLang="en-US" sz="3600" dirty="0">
                <a:ea typeface="Times" panose="02020603050405020304" charset="0"/>
                <a:cs typeface="Times" panose="02020603050405020304" charset="0"/>
              </a:rPr>
            </a:br>
            <a:r>
              <a:rPr lang="en-US" altLang="en-US" sz="3600" dirty="0">
                <a:ea typeface="Times" panose="02020603050405020304" charset="0"/>
                <a:cs typeface="Times" panose="02020603050405020304" charset="0"/>
              </a:rPr>
              <a:t>Gloria in the highest</a:t>
            </a:r>
          </a:p>
        </p:txBody>
      </p:sp>
    </p:spTree>
    <p:extLst>
      <p:ext uri="{BB962C8B-B14F-4D97-AF65-F5344CB8AC3E}">
        <p14:creationId xmlns:p14="http://schemas.microsoft.com/office/powerpoint/2010/main" val="231030546"/>
      </p:ext>
    </p:extLst>
  </p:cSld>
  <p:clrMapOvr>
    <a:masterClrMapping/>
  </p:clrMapOvr>
  <p:transition>
    <p:fade/>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02D523B-7392-43DB-F82B-BBB5395D8EC1}"/>
            </a:ext>
          </a:extLst>
        </p:cNvPr>
        <p:cNvGrpSpPr/>
        <p:nvPr/>
      </p:nvGrpSpPr>
      <p:grpSpPr>
        <a:xfrm>
          <a:off x="0" y="0"/>
          <a:ext cx="0" cy="0"/>
          <a:chOff x="0" y="0"/>
          <a:chExt cx="0" cy="0"/>
        </a:xfrm>
      </p:grpSpPr>
    </p:spTree>
    <p:extLst>
      <p:ext uri="{BB962C8B-B14F-4D97-AF65-F5344CB8AC3E}">
        <p14:creationId xmlns:p14="http://schemas.microsoft.com/office/powerpoint/2010/main" val="342642560"/>
      </p:ext>
    </p:extLst>
  </p:cSld>
  <p:clrMapOvr>
    <a:masterClrMapping/>
  </p:clrMapOvr>
  <p:transition advClick="0">
    <p:fade/>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DB41D01E-2BF4-7A88-2131-2EA2B9F41EF5}"/>
              </a:ext>
            </a:extLst>
          </p:cNvPr>
          <p:cNvPicPr>
            <a:picLocks noChangeAspect="1"/>
          </p:cNvPicPr>
          <p:nvPr/>
        </p:nvPicPr>
        <p:blipFill>
          <a:blip r:embed="rId3"/>
          <a:stretch>
            <a:fillRect/>
          </a:stretch>
        </p:blipFill>
        <p:spPr>
          <a:xfrm>
            <a:off x="1828800" y="2438400"/>
            <a:ext cx="5486400" cy="1765300"/>
          </a:xfrm>
          <a:prstGeom prst="rect">
            <a:avLst/>
          </a:prstGeom>
        </p:spPr>
      </p:pic>
    </p:spTree>
    <p:extLst>
      <p:ext uri="{BB962C8B-B14F-4D97-AF65-F5344CB8AC3E}">
        <p14:creationId xmlns:p14="http://schemas.microsoft.com/office/powerpoint/2010/main" val="3844178073"/>
      </p:ext>
    </p:extLst>
  </p:cSld>
  <p:clrMapOvr>
    <a:masterClrMapping/>
  </p:clrMapOvr>
  <p:transition advClick="0">
    <p:fad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479504977"/>
      </p:ext>
    </p:extLst>
  </p:cSld>
  <p:clrMapOvr>
    <a:masterClrMapping/>
  </p:clrMapOvr>
  <p:transition advClick="0">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2">
            <a:extLst>
              <a:ext uri="{FF2B5EF4-FFF2-40B4-BE49-F238E27FC236}">
                <a16:creationId xmlns:a16="http://schemas.microsoft.com/office/drawing/2014/main" id="{DF6F891C-55F1-3C90-AD29-7F42F9356C29}"/>
              </a:ext>
            </a:extLst>
          </p:cNvPr>
          <p:cNvSpPr>
            <a:spLocks noGrp="1" noChangeArrowheads="1"/>
          </p:cNvSpPr>
          <p:nvPr>
            <p:ph type="ctrTitle"/>
          </p:nvPr>
        </p:nvSpPr>
        <p:spPr>
          <a:xfrm>
            <a:off x="685800" y="2057400"/>
            <a:ext cx="7772400" cy="1143000"/>
          </a:xfrm>
        </p:spPr>
        <p:txBody>
          <a:bodyPr/>
          <a:lstStyle/>
          <a:p>
            <a:pPr>
              <a:defRPr/>
            </a:pPr>
            <a:r>
              <a:rPr lang="en-US" sz="5400" b="1" dirty="0">
                <a:cs typeface="+mj-cs"/>
              </a:rPr>
              <a:t>Behold the Lamb</a:t>
            </a:r>
            <a:br>
              <a:rPr lang="en-US" sz="5400" b="1" dirty="0">
                <a:cs typeface="+mj-cs"/>
              </a:rPr>
            </a:br>
            <a:r>
              <a:rPr lang="en-US" sz="5400" b="1" dirty="0">
                <a:cs typeface="+mj-cs"/>
              </a:rPr>
              <a:t>(Communion Hymn)</a:t>
            </a:r>
            <a:endParaRPr lang="en-US" sz="7200" b="1" dirty="0">
              <a:cs typeface="Times" charset="0"/>
            </a:endParaRPr>
          </a:p>
        </p:txBody>
      </p:sp>
      <p:sp>
        <p:nvSpPr>
          <p:cNvPr id="55299" name="Rectangle 3">
            <a:extLst>
              <a:ext uri="{FF2B5EF4-FFF2-40B4-BE49-F238E27FC236}">
                <a16:creationId xmlns:a16="http://schemas.microsoft.com/office/drawing/2014/main" id="{0C90D428-6B23-B5B1-E5E7-E0C3C723A942}"/>
              </a:ext>
            </a:extLst>
          </p:cNvPr>
          <p:cNvSpPr>
            <a:spLocks noGrp="1" noChangeArrowheads="1"/>
          </p:cNvSpPr>
          <p:nvPr>
            <p:ph type="subTitle" idx="1"/>
          </p:nvPr>
        </p:nvSpPr>
        <p:spPr>
          <a:xfrm>
            <a:off x="1371600" y="4953000"/>
            <a:ext cx="6400800" cy="1752600"/>
          </a:xfrm>
        </p:spPr>
        <p:txBody>
          <a:bodyPr/>
          <a:lstStyle/>
          <a:p>
            <a:pPr>
              <a:defRPr/>
            </a:pPr>
            <a:r>
              <a:rPr lang="en-US" sz="1800">
                <a:cs typeface="+mn-cs"/>
              </a:rPr>
              <a:t>Shoreacres Bible Chapel Copyright #2216-080-734021</a:t>
            </a:r>
          </a:p>
        </p:txBody>
      </p:sp>
    </p:spTree>
  </p:cSld>
  <p:clrMapOvr>
    <a:masterClrMapping/>
  </p:clrMapOvr>
  <p:transition>
    <p:fad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a:extLst>
              <a:ext uri="{FF2B5EF4-FFF2-40B4-BE49-F238E27FC236}">
                <a16:creationId xmlns:a16="http://schemas.microsoft.com/office/drawing/2014/main" id="{4A113321-A044-AE3D-1CB0-8BCBA60582D6}"/>
              </a:ext>
            </a:extLst>
          </p:cNvPr>
          <p:cNvSpPr>
            <a:spLocks noGrp="1" noChangeArrowheads="1"/>
          </p:cNvSpPr>
          <p:nvPr>
            <p:ph type="title"/>
          </p:nvPr>
        </p:nvSpPr>
        <p:spPr>
          <a:xfrm>
            <a:off x="304800" y="2667000"/>
            <a:ext cx="8534400" cy="1143000"/>
          </a:xfrm>
        </p:spPr>
        <p:txBody>
          <a:bodyPr/>
          <a:lstStyle/>
          <a:p>
            <a:r>
              <a:rPr lang="en-US" altLang="en-US" sz="3600"/>
              <a:t>Behold the Lamb who bears our sins away,</a:t>
            </a:r>
            <a:br>
              <a:rPr lang="en-US" altLang="en-US" sz="3600"/>
            </a:br>
            <a:r>
              <a:rPr lang="en-US" altLang="en-US" sz="3600"/>
              <a:t>Slain for us: and we remember:</a:t>
            </a:r>
            <a:br>
              <a:rPr lang="en-US" altLang="en-US" sz="3600"/>
            </a:br>
            <a:r>
              <a:rPr lang="en-US" altLang="en-US" sz="3600"/>
              <a:t>The promise made that all who come in faith</a:t>
            </a:r>
            <a:br>
              <a:rPr lang="en-US" altLang="en-US" sz="3600"/>
            </a:br>
            <a:r>
              <a:rPr lang="en-US" altLang="en-US" sz="3600"/>
              <a:t>Find forgiveness at the cross.</a:t>
            </a:r>
            <a:br>
              <a:rPr lang="en-US" altLang="en-US" sz="3600"/>
            </a:br>
            <a:r>
              <a:rPr lang="en-US" altLang="en-US" sz="3600"/>
              <a:t>So we share in this Bread of life,</a:t>
            </a:r>
            <a:br>
              <a:rPr lang="en-US" altLang="en-US" sz="3600"/>
            </a:br>
            <a:r>
              <a:rPr lang="en-US" altLang="en-US" sz="3600"/>
              <a:t>And we drink of His sacrifice,</a:t>
            </a:r>
            <a:br>
              <a:rPr lang="en-US" altLang="en-US" sz="3600"/>
            </a:br>
            <a:r>
              <a:rPr lang="en-US" altLang="en-US" sz="3600"/>
              <a:t>As a sign of our bonds of peace</a:t>
            </a:r>
            <a:br>
              <a:rPr lang="en-US" altLang="en-US" sz="3600"/>
            </a:br>
            <a:r>
              <a:rPr lang="en-US" altLang="en-US" sz="3600"/>
              <a:t>Around the table of the King.</a:t>
            </a:r>
          </a:p>
        </p:txBody>
      </p:sp>
    </p:spTree>
  </p:cSld>
  <p:clrMapOvr>
    <a:masterClrMapping/>
  </p:clrMapOvr>
  <p:transition>
    <p:fad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a:extLst>
              <a:ext uri="{FF2B5EF4-FFF2-40B4-BE49-F238E27FC236}">
                <a16:creationId xmlns:a16="http://schemas.microsoft.com/office/drawing/2014/main" id="{01BDB46C-8F22-10F2-834F-B2D6F2DCF30E}"/>
              </a:ext>
            </a:extLst>
          </p:cNvPr>
          <p:cNvSpPr>
            <a:spLocks noGrp="1" noChangeArrowheads="1"/>
          </p:cNvSpPr>
          <p:nvPr>
            <p:ph type="title"/>
          </p:nvPr>
        </p:nvSpPr>
        <p:spPr>
          <a:xfrm>
            <a:off x="685800" y="2667000"/>
            <a:ext cx="7772400" cy="1143000"/>
          </a:xfrm>
        </p:spPr>
        <p:txBody>
          <a:bodyPr/>
          <a:lstStyle/>
          <a:p>
            <a:r>
              <a:rPr lang="en-US" altLang="en-US" sz="3600"/>
              <a:t>The body of our Saviour, Jesus Christ,</a:t>
            </a:r>
            <a:br>
              <a:rPr lang="en-US" altLang="en-US" sz="3600"/>
            </a:br>
            <a:r>
              <a:rPr lang="en-US" altLang="en-US" sz="3600"/>
              <a:t>Torn for you: eat and remember</a:t>
            </a:r>
            <a:br>
              <a:rPr lang="en-US" altLang="en-US" sz="3600"/>
            </a:br>
            <a:r>
              <a:rPr lang="en-US" altLang="en-US" sz="3600"/>
              <a:t>The wounds that heal, the death that brings us life,</a:t>
            </a:r>
            <a:br>
              <a:rPr lang="en-US" altLang="en-US" sz="3600"/>
            </a:br>
            <a:r>
              <a:rPr lang="en-US" altLang="en-US" sz="3600"/>
              <a:t>Paid the price to make us one.</a:t>
            </a:r>
            <a:br>
              <a:rPr lang="en-US" altLang="en-US" sz="3600"/>
            </a:br>
            <a:r>
              <a:rPr lang="en-US" altLang="en-US" sz="3600"/>
              <a:t>So we share in this Bread of Life,</a:t>
            </a:r>
            <a:br>
              <a:rPr lang="en-US" altLang="en-US" sz="3600"/>
            </a:br>
            <a:r>
              <a:rPr lang="en-US" altLang="en-US" sz="3600"/>
              <a:t>And we drink of His sacrifice</a:t>
            </a:r>
            <a:br>
              <a:rPr lang="en-US" altLang="en-US" sz="3600"/>
            </a:br>
            <a:r>
              <a:rPr lang="en-US" altLang="en-US" sz="3600"/>
              <a:t>As a sign of our bonds of love</a:t>
            </a:r>
            <a:br>
              <a:rPr lang="en-US" altLang="en-US" sz="3600"/>
            </a:br>
            <a:r>
              <a:rPr lang="en-US" altLang="en-US" sz="3600"/>
              <a:t>Around the table of the King.</a:t>
            </a:r>
          </a:p>
        </p:txBody>
      </p:sp>
    </p:spTree>
  </p:cSld>
  <p:clrMapOvr>
    <a:masterClrMapping/>
  </p:clrMapOvr>
  <p:transition>
    <p:fad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a:extLst>
              <a:ext uri="{FF2B5EF4-FFF2-40B4-BE49-F238E27FC236}">
                <a16:creationId xmlns:a16="http://schemas.microsoft.com/office/drawing/2014/main" id="{571F0FC3-7FFA-195D-95F0-09FEDE8AC692}"/>
              </a:ext>
            </a:extLst>
          </p:cNvPr>
          <p:cNvSpPr>
            <a:spLocks noGrp="1" noChangeArrowheads="1"/>
          </p:cNvSpPr>
          <p:nvPr>
            <p:ph type="title"/>
          </p:nvPr>
        </p:nvSpPr>
        <p:spPr>
          <a:xfrm>
            <a:off x="457200" y="2667000"/>
            <a:ext cx="8305800" cy="1143000"/>
          </a:xfrm>
        </p:spPr>
        <p:txBody>
          <a:bodyPr/>
          <a:lstStyle/>
          <a:p>
            <a:r>
              <a:rPr lang="en-US" altLang="en-US" sz="3600"/>
              <a:t>The blood that cleanses every stain of sin,</a:t>
            </a:r>
            <a:br>
              <a:rPr lang="en-US" altLang="en-US" sz="3600"/>
            </a:br>
            <a:r>
              <a:rPr lang="en-US" altLang="en-US" sz="3600"/>
              <a:t>Shed for you: drink and remember</a:t>
            </a:r>
            <a:br>
              <a:rPr lang="en-US" altLang="en-US" sz="3600"/>
            </a:br>
            <a:r>
              <a:rPr lang="en-US" altLang="en-US" sz="3600"/>
              <a:t>He drained death’s cup that all may enter in</a:t>
            </a:r>
            <a:br>
              <a:rPr lang="en-US" altLang="en-US" sz="3600"/>
            </a:br>
            <a:r>
              <a:rPr lang="en-US" altLang="en-US" sz="3600"/>
              <a:t>To receive the life of God.</a:t>
            </a:r>
            <a:br>
              <a:rPr lang="en-US" altLang="en-US" sz="3600"/>
            </a:br>
            <a:r>
              <a:rPr lang="en-US" altLang="en-US" sz="3600"/>
              <a:t>So we share in this Bread of Life,</a:t>
            </a:r>
            <a:br>
              <a:rPr lang="en-US" altLang="en-US" sz="3600"/>
            </a:br>
            <a:r>
              <a:rPr lang="en-US" altLang="en-US" sz="3600"/>
              <a:t>And we drink of His sacrifice,</a:t>
            </a:r>
            <a:br>
              <a:rPr lang="en-US" altLang="en-US" sz="3600"/>
            </a:br>
            <a:r>
              <a:rPr lang="en-US" altLang="en-US" sz="3600"/>
              <a:t>As a sign of our bonds of grace</a:t>
            </a:r>
            <a:br>
              <a:rPr lang="en-US" altLang="en-US" sz="3600"/>
            </a:br>
            <a:r>
              <a:rPr lang="en-US" altLang="en-US" sz="3600"/>
              <a:t>Around the table of the King.</a:t>
            </a:r>
          </a:p>
        </p:txBody>
      </p:sp>
    </p:spTree>
  </p:cSld>
  <p:clrMapOvr>
    <a:masterClrMapping/>
  </p:clrMapOvr>
  <p:transition>
    <p:fad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a:extLst>
              <a:ext uri="{FF2B5EF4-FFF2-40B4-BE49-F238E27FC236}">
                <a16:creationId xmlns:a16="http://schemas.microsoft.com/office/drawing/2014/main" id="{1BC2A62B-7A0B-8A97-BAE3-2D4DFD89FA9A}"/>
              </a:ext>
            </a:extLst>
          </p:cNvPr>
          <p:cNvSpPr>
            <a:spLocks noGrp="1" noChangeArrowheads="1"/>
          </p:cNvSpPr>
          <p:nvPr>
            <p:ph type="title"/>
          </p:nvPr>
        </p:nvSpPr>
        <p:spPr>
          <a:xfrm>
            <a:off x="685800" y="2667000"/>
            <a:ext cx="7772400" cy="1143000"/>
          </a:xfrm>
        </p:spPr>
        <p:txBody>
          <a:bodyPr/>
          <a:lstStyle/>
          <a:p>
            <a:r>
              <a:rPr lang="en-US" altLang="en-US" sz="3600"/>
              <a:t>And so with thankfulness and faith</a:t>
            </a:r>
            <a:br>
              <a:rPr lang="en-US" altLang="en-US" sz="3600"/>
            </a:br>
            <a:r>
              <a:rPr lang="en-US" altLang="en-US" sz="3600"/>
              <a:t>We rise to respond: and to remember</a:t>
            </a:r>
            <a:br>
              <a:rPr lang="en-US" altLang="en-US" sz="3600"/>
            </a:br>
            <a:r>
              <a:rPr lang="en-US" altLang="en-US" sz="3600"/>
              <a:t>Our call to follow in the steps of Christ</a:t>
            </a:r>
            <a:br>
              <a:rPr lang="en-US" altLang="en-US" sz="3600"/>
            </a:br>
            <a:r>
              <a:rPr lang="en-US" altLang="en-US" sz="3600"/>
              <a:t>As His body here on earth.</a:t>
            </a:r>
            <a:br>
              <a:rPr lang="en-US" altLang="en-US" sz="3600"/>
            </a:br>
            <a:r>
              <a:rPr lang="en-US" altLang="en-US" sz="3600"/>
              <a:t>As we share in His suffering,</a:t>
            </a:r>
            <a:br>
              <a:rPr lang="en-US" altLang="en-US" sz="3600"/>
            </a:br>
            <a:r>
              <a:rPr lang="en-US" altLang="en-US" sz="3600"/>
              <a:t>We proclaim: Christ will come again!</a:t>
            </a:r>
            <a:br>
              <a:rPr lang="en-US" altLang="en-US" sz="3600"/>
            </a:br>
            <a:r>
              <a:rPr lang="en-US" altLang="en-US" sz="3600"/>
              <a:t>And we’ll join in the feast of heaven</a:t>
            </a:r>
            <a:br>
              <a:rPr lang="en-US" altLang="en-US" sz="3600"/>
            </a:br>
            <a:r>
              <a:rPr lang="en-US" altLang="en-US" sz="3600"/>
              <a:t>Around the table of the King.</a:t>
            </a:r>
          </a:p>
        </p:txBody>
      </p:sp>
    </p:spTree>
  </p:cSld>
  <p:clrMapOvr>
    <a:masterClrMapping/>
  </p:clrMapOvr>
  <p:transition>
    <p:fad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3AE3711-3550-8CCD-F5BD-8D01FB2F9305}"/>
            </a:ext>
          </a:extLst>
        </p:cNvPr>
        <p:cNvGrpSpPr/>
        <p:nvPr/>
      </p:nvGrpSpPr>
      <p:grpSpPr>
        <a:xfrm>
          <a:off x="0" y="0"/>
          <a:ext cx="0" cy="0"/>
          <a:chOff x="0" y="0"/>
          <a:chExt cx="0" cy="0"/>
        </a:xfrm>
      </p:grpSpPr>
    </p:spTree>
    <p:extLst>
      <p:ext uri="{BB962C8B-B14F-4D97-AF65-F5344CB8AC3E}">
        <p14:creationId xmlns:p14="http://schemas.microsoft.com/office/powerpoint/2010/main" val="4103841045"/>
      </p:ext>
    </p:extLst>
  </p:cSld>
  <p:clrMapOvr>
    <a:masterClrMapping/>
  </p:clrMapOvr>
  <p:transition advClick="0">
    <p:fad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2">
            <a:extLst>
              <a:ext uri="{FF2B5EF4-FFF2-40B4-BE49-F238E27FC236}">
                <a16:creationId xmlns:a16="http://schemas.microsoft.com/office/drawing/2014/main" id="{75AB7443-5F7A-CC0B-F435-606375343FBF}"/>
              </a:ext>
            </a:extLst>
          </p:cNvPr>
          <p:cNvSpPr>
            <a:spLocks noGrp="1" noChangeArrowheads="1"/>
          </p:cNvSpPr>
          <p:nvPr>
            <p:ph type="ctrTitle"/>
          </p:nvPr>
        </p:nvSpPr>
        <p:spPr>
          <a:xfrm>
            <a:off x="685800" y="2209800"/>
            <a:ext cx="7772400" cy="1143000"/>
          </a:xfrm>
        </p:spPr>
        <p:txBody>
          <a:bodyPr anchor="ctr"/>
          <a:lstStyle/>
          <a:p>
            <a:r>
              <a:rPr lang="en-US" altLang="en-US" sz="5400" dirty="0">
                <a:ea typeface="Times" panose="02020603050405020304" charset="0"/>
                <a:cs typeface="Times" panose="02020603050405020304" charset="0"/>
              </a:rPr>
              <a:t>Once Upon</a:t>
            </a:r>
            <a:endParaRPr lang="en-US" altLang="en-US" sz="4400" dirty="0">
              <a:solidFill>
                <a:schemeClr val="tx1"/>
              </a:solidFill>
              <a:ea typeface="Times" panose="02020603050405020304" charset="0"/>
              <a:cs typeface="Times" panose="02020603050405020304" charset="0"/>
            </a:endParaRPr>
          </a:p>
        </p:txBody>
      </p:sp>
      <p:sp>
        <p:nvSpPr>
          <p:cNvPr id="55299" name="Rectangle 3">
            <a:extLst>
              <a:ext uri="{FF2B5EF4-FFF2-40B4-BE49-F238E27FC236}">
                <a16:creationId xmlns:a16="http://schemas.microsoft.com/office/drawing/2014/main" id="{C922023F-5B02-0801-C1F0-E8D6349C98D9}"/>
              </a:ext>
            </a:extLst>
          </p:cNvPr>
          <p:cNvSpPr>
            <a:spLocks noChangeArrowheads="1"/>
          </p:cNvSpPr>
          <p:nvPr>
            <p:ph type="subTitle" idx="1"/>
          </p:nvPr>
        </p:nvSpPr>
        <p:spPr>
          <a:xfrm>
            <a:off x="1371600" y="4953000"/>
            <a:ext cx="6400800" cy="1752600"/>
          </a:xfrm>
          <a:noFill/>
          <a:ln/>
        </p:spPr>
        <p:txBody>
          <a:bodyPr/>
          <a:lstStyle/>
          <a:p>
            <a:r>
              <a:rPr lang="en-US" altLang="en-US" sz="1800"/>
              <a:t>Shoreacres Bible Chapel Copyright #2216-080-734021</a:t>
            </a:r>
          </a:p>
        </p:txBody>
      </p:sp>
    </p:spTree>
  </p:cSld>
  <p:clrMapOvr>
    <a:masterClrMapping/>
  </p:clrMapOvr>
  <p:transition>
    <p:fade/>
  </p:transition>
</p:sld>
</file>

<file path=ppt/theme/theme1.xml><?xml version="1.0" encoding="utf-8"?>
<a:theme xmlns:a="http://schemas.openxmlformats.org/drawingml/2006/main" name="Blank Presentation">
  <a:themeElements>
    <a:clrScheme name="Blank Presentatio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Blank Presentation">
      <a:majorFont>
        <a:latin typeface="Times"/>
        <a:ea typeface="ヒラギノ角ゴ Pro W3"/>
        <a:cs typeface=""/>
      </a:majorFont>
      <a:minorFont>
        <a:latin typeface="Times"/>
        <a:ea typeface="ヒラギノ角ゴ Pro W3"/>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Times" charset="0"/>
            <a:ea typeface="ヒラギノ角ゴ Pro W3"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Times" charset="0"/>
            <a:ea typeface="ヒラギノ角ゴ Pro W3" charset="0"/>
          </a:defRPr>
        </a:defPPr>
      </a:lstStyle>
    </a:lnDef>
  </a:objectDefaults>
  <a:extraClrSchemeLst>
    <a:extraClrScheme>
      <a:clrScheme name="Blank Presentatio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Blank Presentatio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Blank Presentatio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Blank Presentatio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Spiderman:Applications (Mac OS 9):Microsoft Office 98:Templates:Blank Presentation</Template>
  <TotalTime>23072</TotalTime>
  <Words>473</Words>
  <Application>Microsoft Macintosh PowerPoint</Application>
  <PresentationFormat>On-screen Show (4:3)</PresentationFormat>
  <Paragraphs>21</Paragraphs>
  <Slides>19</Slides>
  <Notes>5</Notes>
  <HiddenSlides>0</HiddenSlides>
  <MMClips>0</MMClips>
  <ScaleCrop>false</ScaleCrop>
  <HeadingPairs>
    <vt:vector size="6" baseType="variant">
      <vt:variant>
        <vt:lpstr>Fonts Used</vt:lpstr>
      </vt:variant>
      <vt:variant>
        <vt:i4>1</vt:i4>
      </vt:variant>
      <vt:variant>
        <vt:lpstr>Theme</vt:lpstr>
      </vt:variant>
      <vt:variant>
        <vt:i4>1</vt:i4>
      </vt:variant>
      <vt:variant>
        <vt:lpstr>Slide Titles</vt:lpstr>
      </vt:variant>
      <vt:variant>
        <vt:i4>19</vt:i4>
      </vt:variant>
    </vt:vector>
  </HeadingPairs>
  <TitlesOfParts>
    <vt:vector size="21" baseType="lpstr">
      <vt:lpstr>Times</vt:lpstr>
      <vt:lpstr>Blank Presentation</vt:lpstr>
      <vt:lpstr>PowerPoint Presentation</vt:lpstr>
      <vt:lpstr>PowerPoint Presentation</vt:lpstr>
      <vt:lpstr>Behold the Lamb (Communion Hymn)</vt:lpstr>
      <vt:lpstr>Behold the Lamb who bears our sins away, Slain for us: and we remember: The promise made that all who come in faith Find forgiveness at the cross. So we share in this Bread of life, And we drink of His sacrifice, As a sign of our bonds of peace Around the table of the King.</vt:lpstr>
      <vt:lpstr>The body of our Saviour, Jesus Christ, Torn for you: eat and remember The wounds that heal, the death that brings us life, Paid the price to make us one. So we share in this Bread of Life, And we drink of His sacrifice As a sign of our bonds of love Around the table of the King.</vt:lpstr>
      <vt:lpstr>The blood that cleanses every stain of sin, Shed for you: drink and remember He drained death’s cup that all may enter in To receive the life of God. So we share in this Bread of Life, And we drink of His sacrifice, As a sign of our bonds of grace Around the table of the King.</vt:lpstr>
      <vt:lpstr>And so with thankfulness and faith We rise to respond: and to remember Our call to follow in the steps of Christ As His body here on earth. As we share in His suffering, We proclaim: Christ will come again! And we’ll join in the feast of heaven Around the table of the King.</vt:lpstr>
      <vt:lpstr>PowerPoint Presentation</vt:lpstr>
      <vt:lpstr>Once Upon</vt:lpstr>
      <vt:lpstr>Once upon a midnight clear Heaven's song broke through the air Peace and goodwill toward men Born now in Bethlehem</vt:lpstr>
      <vt:lpstr>Once upon a bed of straw Slept the Sovereign Son of God Lord of the universe Breathing the dust of earth</vt:lpstr>
      <vt:lpstr>Wonderful Counselor Mighty God, our Messiah Name above every name Gloria in the highest</vt:lpstr>
      <vt:lpstr>Once upon a splintered cross Jesus died to rescue us All of our shame and sin Nailed to the tree with Him</vt:lpstr>
      <vt:lpstr>Wonderful Counselor Mighty God, our Messiah Name above every name Gloria in the highest</vt:lpstr>
      <vt:lpstr>Once upon a brilliant day Christ the Conqueror was raised Heaven and nature sing "Praise to the King of kings"</vt:lpstr>
      <vt:lpstr>Wonderful Counselor Mighty God, our Messiah Name above every name Gloria</vt:lpstr>
      <vt:lpstr>Wonderful Counselor Mighty God, our Messiah Name above every name Gloria in the highest</vt:lpstr>
      <vt:lpstr>PowerPoint Presentation</vt:lpstr>
      <vt:lpstr>PowerPoint Presentation</vt:lpstr>
    </vt:vector>
  </TitlesOfParts>
  <Company>Canada Formprint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 know Whom  I Have Believed</dc:title>
  <dc:creator>Kerry</dc:creator>
  <cp:lastModifiedBy>Kerry Applin</cp:lastModifiedBy>
  <cp:revision>461</cp:revision>
  <cp:lastPrinted>2018-12-08T15:11:22Z</cp:lastPrinted>
  <dcterms:created xsi:type="dcterms:W3CDTF">2003-02-13T03:09:51Z</dcterms:created>
  <dcterms:modified xsi:type="dcterms:W3CDTF">2025-12-20T20:26:11Z</dcterms:modified>
</cp:coreProperties>
</file>