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sldIdLst>
    <p:sldId id="286" r:id="rId2"/>
    <p:sldId id="2064" r:id="rId3"/>
    <p:sldId id="267" r:id="rId4"/>
    <p:sldId id="268" r:id="rId5"/>
    <p:sldId id="269" r:id="rId6"/>
    <p:sldId id="2130" r:id="rId7"/>
    <p:sldId id="2133" r:id="rId8"/>
    <p:sldId id="2134" r:id="rId9"/>
    <p:sldId id="2135" r:id="rId10"/>
    <p:sldId id="270" r:id="rId11"/>
    <p:sldId id="2131" r:id="rId12"/>
    <p:sldId id="266" r:id="rId13"/>
    <p:sldId id="2136" r:id="rId14"/>
    <p:sldId id="275" r:id="rId15"/>
    <p:sldId id="2132" r:id="rId16"/>
    <p:sldId id="2138" r:id="rId17"/>
    <p:sldId id="2139" r:id="rId18"/>
    <p:sldId id="2140" r:id="rId19"/>
    <p:sldId id="2141" r:id="rId20"/>
    <p:sldId id="272" r:id="rId21"/>
    <p:sldId id="2137" r:id="rId22"/>
    <p:sldId id="2143" r:id="rId23"/>
    <p:sldId id="2144" r:id="rId24"/>
    <p:sldId id="2147" r:id="rId25"/>
    <p:sldId id="2149" r:id="rId26"/>
    <p:sldId id="2145" r:id="rId27"/>
    <p:sldId id="2142" r:id="rId28"/>
    <p:sldId id="2146" r:id="rId29"/>
    <p:sldId id="2148" r:id="rId30"/>
    <p:sldId id="2115"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764" autoAdjust="0"/>
    <p:restoredTop sz="86441" autoAdjust="0"/>
  </p:normalViewPr>
  <p:slideViewPr>
    <p:cSldViewPr>
      <p:cViewPr varScale="1">
        <p:scale>
          <a:sx n="203" d="100"/>
          <a:sy n="203" d="100"/>
        </p:scale>
        <p:origin x="176" y="520"/>
      </p:cViewPr>
      <p:guideLst>
        <p:guide orient="horz" pos="2160"/>
        <p:guide pos="2880"/>
      </p:guideLst>
    </p:cSldViewPr>
  </p:slideViewPr>
  <p:outlineViewPr>
    <p:cViewPr>
      <p:scale>
        <a:sx n="33" d="100"/>
        <a:sy n="33" d="100"/>
      </p:scale>
      <p:origin x="0" y="590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38081-ECE1-0B67-E795-A82322BB331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C9B5C1A9-B651-8900-98C9-0BBBFECDBB38}"/>
              </a:ext>
            </a:extLst>
          </p:cNvPr>
          <p:cNvSpPr>
            <a:spLocks noGrp="1" noChangeArrowheads="1"/>
          </p:cNvSpPr>
          <p:nvPr>
            <p:ph type="sldNum" sz="quarter" idx="5"/>
          </p:nvPr>
        </p:nvSpPr>
        <p:spPr/>
        <p:txBody>
          <a:bodyPr/>
          <a:lstStyle/>
          <a:p>
            <a:pPr>
              <a:defRPr/>
            </a:pPr>
            <a:fld id="{D42FB333-76AF-974A-B5F3-11DB03D2ABAE}" type="slidenum">
              <a:rPr lang="en-US"/>
              <a:pPr>
                <a:defRPr/>
              </a:pPr>
              <a:t>29</a:t>
            </a:fld>
            <a:endParaRPr lang="en-US"/>
          </a:p>
        </p:txBody>
      </p:sp>
      <p:sp>
        <p:nvSpPr>
          <p:cNvPr id="4594690" name="Rectangle 2">
            <a:extLst>
              <a:ext uri="{FF2B5EF4-FFF2-40B4-BE49-F238E27FC236}">
                <a16:creationId xmlns:a16="http://schemas.microsoft.com/office/drawing/2014/main" id="{146500F1-DF7D-9733-12C3-D0C37646248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4BE9C539-F8E5-9223-1231-1BE92EC136E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05798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30</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5334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2</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692770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FC8BA-B2A8-A0E6-2369-76C6CE241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449A280-A120-291C-6DB0-89AF8B8DDABC}"/>
              </a:ext>
            </a:extLst>
          </p:cNvPr>
          <p:cNvSpPr>
            <a:spLocks noGrp="1" noChangeArrowheads="1"/>
          </p:cNvSpPr>
          <p:nvPr>
            <p:ph type="sldNum" sz="quarter" idx="5"/>
          </p:nvPr>
        </p:nvSpPr>
        <p:spPr/>
        <p:txBody>
          <a:bodyPr/>
          <a:lstStyle/>
          <a:p>
            <a:pPr>
              <a:defRPr/>
            </a:pPr>
            <a:fld id="{D42FB333-76AF-974A-B5F3-11DB03D2ABAE}" type="slidenum">
              <a:rPr lang="en-US"/>
              <a:pPr>
                <a:defRPr/>
              </a:pPr>
              <a:t>6</a:t>
            </a:fld>
            <a:endParaRPr lang="en-US"/>
          </a:p>
        </p:txBody>
      </p:sp>
      <p:sp>
        <p:nvSpPr>
          <p:cNvPr id="4594690" name="Rectangle 2">
            <a:extLst>
              <a:ext uri="{FF2B5EF4-FFF2-40B4-BE49-F238E27FC236}">
                <a16:creationId xmlns:a16="http://schemas.microsoft.com/office/drawing/2014/main" id="{29207458-3D8D-01E3-624E-5C986EB5353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D415C10D-E815-104D-2585-2CB2E83FF1F3}"/>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877929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813759-C91F-E277-959F-0FC5B9B8313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FBAE5EB-46E5-494D-204E-7F33AD8E1805}"/>
              </a:ext>
            </a:extLst>
          </p:cNvPr>
          <p:cNvSpPr>
            <a:spLocks noGrp="1" noChangeArrowheads="1"/>
          </p:cNvSpPr>
          <p:nvPr>
            <p:ph type="sldNum" sz="quarter" idx="5"/>
          </p:nvPr>
        </p:nvSpPr>
        <p:spPr/>
        <p:txBody>
          <a:bodyPr/>
          <a:lstStyle/>
          <a:p>
            <a:pPr>
              <a:defRPr/>
            </a:pPr>
            <a:fld id="{D42FB333-76AF-974A-B5F3-11DB03D2ABAE}" type="slidenum">
              <a:rPr lang="en-US"/>
              <a:pPr>
                <a:defRPr/>
              </a:pPr>
              <a:t>11</a:t>
            </a:fld>
            <a:endParaRPr lang="en-US"/>
          </a:p>
        </p:txBody>
      </p:sp>
      <p:sp>
        <p:nvSpPr>
          <p:cNvPr id="4594690" name="Rectangle 2">
            <a:extLst>
              <a:ext uri="{FF2B5EF4-FFF2-40B4-BE49-F238E27FC236}">
                <a16:creationId xmlns:a16="http://schemas.microsoft.com/office/drawing/2014/main" id="{7FEB88B3-3699-CCBF-3C26-FF44C4245B50}"/>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49FB4ED8-846B-BACE-1F83-B0A194F3496E}"/>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876638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5F560-2947-7CC3-0807-99E21F4B6C4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8B545F6-75F7-10E3-B5FF-236A38F0A4F2}"/>
              </a:ext>
            </a:extLst>
          </p:cNvPr>
          <p:cNvSpPr>
            <a:spLocks noGrp="1" noChangeArrowheads="1"/>
          </p:cNvSpPr>
          <p:nvPr>
            <p:ph type="sldNum" sz="quarter" idx="5"/>
          </p:nvPr>
        </p:nvSpPr>
        <p:spPr/>
        <p:txBody>
          <a:bodyPr/>
          <a:lstStyle/>
          <a:p>
            <a:pPr>
              <a:defRPr/>
            </a:pPr>
            <a:fld id="{D42FB333-76AF-974A-B5F3-11DB03D2ABAE}" type="slidenum">
              <a:rPr lang="en-US"/>
              <a:pPr>
                <a:defRPr/>
              </a:pPr>
              <a:t>15</a:t>
            </a:fld>
            <a:endParaRPr lang="en-US"/>
          </a:p>
        </p:txBody>
      </p:sp>
      <p:sp>
        <p:nvSpPr>
          <p:cNvPr id="4594690" name="Rectangle 2">
            <a:extLst>
              <a:ext uri="{FF2B5EF4-FFF2-40B4-BE49-F238E27FC236}">
                <a16:creationId xmlns:a16="http://schemas.microsoft.com/office/drawing/2014/main" id="{C0105A8F-BE4A-00E3-750E-BAB84BF0E8F0}"/>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4E1AF6C8-A5F2-DDC8-7E97-BF4E9572A390}"/>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733337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00D02-3BB4-6B9E-3830-E89C91B8C0B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D3B96D0F-8A49-1DFE-8F1F-7718745E9B8E}"/>
              </a:ext>
            </a:extLst>
          </p:cNvPr>
          <p:cNvSpPr>
            <a:spLocks noGrp="1" noChangeArrowheads="1"/>
          </p:cNvSpPr>
          <p:nvPr>
            <p:ph type="sldNum" sz="quarter" idx="5"/>
          </p:nvPr>
        </p:nvSpPr>
        <p:spPr/>
        <p:txBody>
          <a:bodyPr/>
          <a:lstStyle/>
          <a:p>
            <a:pPr>
              <a:defRPr/>
            </a:pPr>
            <a:fld id="{D42FB333-76AF-974A-B5F3-11DB03D2ABAE}" type="slidenum">
              <a:rPr lang="en-US"/>
              <a:pPr>
                <a:defRPr/>
              </a:pPr>
              <a:t>21</a:t>
            </a:fld>
            <a:endParaRPr lang="en-US"/>
          </a:p>
        </p:txBody>
      </p:sp>
      <p:sp>
        <p:nvSpPr>
          <p:cNvPr id="4594690" name="Rectangle 2">
            <a:extLst>
              <a:ext uri="{FF2B5EF4-FFF2-40B4-BE49-F238E27FC236}">
                <a16:creationId xmlns:a16="http://schemas.microsoft.com/office/drawing/2014/main" id="{1684CC3C-76D6-305F-40BC-9123D67268EA}"/>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E4D7B6A3-9B2A-DE3C-0955-F7071625E73F}"/>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81245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801DF-1A1B-8C1D-2F51-8B56C344607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7465004-EA0B-C044-3635-AC085ABD9EB8}"/>
              </a:ext>
            </a:extLst>
          </p:cNvPr>
          <p:cNvSpPr>
            <a:spLocks noGrp="1" noChangeArrowheads="1"/>
          </p:cNvSpPr>
          <p:nvPr>
            <p:ph type="sldNum" sz="quarter" idx="5"/>
          </p:nvPr>
        </p:nvSpPr>
        <p:spPr/>
        <p:txBody>
          <a:bodyPr/>
          <a:lstStyle/>
          <a:p>
            <a:pPr>
              <a:defRPr/>
            </a:pPr>
            <a:fld id="{D42FB333-76AF-974A-B5F3-11DB03D2ABAE}" type="slidenum">
              <a:rPr lang="en-US"/>
              <a:pPr>
                <a:defRPr/>
              </a:pPr>
              <a:t>24</a:t>
            </a:fld>
            <a:endParaRPr lang="en-US"/>
          </a:p>
        </p:txBody>
      </p:sp>
      <p:sp>
        <p:nvSpPr>
          <p:cNvPr id="4594690" name="Rectangle 2">
            <a:extLst>
              <a:ext uri="{FF2B5EF4-FFF2-40B4-BE49-F238E27FC236}">
                <a16:creationId xmlns:a16="http://schemas.microsoft.com/office/drawing/2014/main" id="{F69D1707-6E86-6319-AB1C-AF9129429942}"/>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54F9443C-D476-193C-D9A6-4C693702365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400786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DC214-2096-34F4-FD1C-919DD39E82E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2272C8C-9AED-4485-5FC9-68736CA6CFB0}"/>
              </a:ext>
            </a:extLst>
          </p:cNvPr>
          <p:cNvSpPr>
            <a:spLocks noGrp="1" noChangeArrowheads="1"/>
          </p:cNvSpPr>
          <p:nvPr>
            <p:ph type="sldNum" sz="quarter" idx="5"/>
          </p:nvPr>
        </p:nvSpPr>
        <p:spPr/>
        <p:txBody>
          <a:bodyPr/>
          <a:lstStyle/>
          <a:p>
            <a:pPr>
              <a:defRPr/>
            </a:pPr>
            <a:fld id="{D42FB333-76AF-974A-B5F3-11DB03D2ABAE}" type="slidenum">
              <a:rPr lang="en-US"/>
              <a:pPr>
                <a:defRPr/>
              </a:pPr>
              <a:t>25</a:t>
            </a:fld>
            <a:endParaRPr lang="en-US"/>
          </a:p>
        </p:txBody>
      </p:sp>
      <p:sp>
        <p:nvSpPr>
          <p:cNvPr id="4594690" name="Rectangle 2">
            <a:extLst>
              <a:ext uri="{FF2B5EF4-FFF2-40B4-BE49-F238E27FC236}">
                <a16:creationId xmlns:a16="http://schemas.microsoft.com/office/drawing/2014/main" id="{2CD23D54-5957-3424-EE2B-5E3460D9E1F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B0722561-4C25-842D-9A88-6A6B7B7E7225}"/>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317200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225772-FB7B-95CD-A77C-4E0965880C5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6D04076-7DEC-3782-4C45-41AA341B66F8}"/>
              </a:ext>
            </a:extLst>
          </p:cNvPr>
          <p:cNvSpPr>
            <a:spLocks noGrp="1" noChangeArrowheads="1"/>
          </p:cNvSpPr>
          <p:nvPr>
            <p:ph type="sldNum" sz="quarter" idx="5"/>
          </p:nvPr>
        </p:nvSpPr>
        <p:spPr/>
        <p:txBody>
          <a:bodyPr/>
          <a:lstStyle/>
          <a:p>
            <a:pPr>
              <a:defRPr/>
            </a:pPr>
            <a:fld id="{D42FB333-76AF-974A-B5F3-11DB03D2ABAE}" type="slidenum">
              <a:rPr lang="en-US"/>
              <a:pPr>
                <a:defRPr/>
              </a:pPr>
              <a:t>27</a:t>
            </a:fld>
            <a:endParaRPr lang="en-US"/>
          </a:p>
        </p:txBody>
      </p:sp>
      <p:sp>
        <p:nvSpPr>
          <p:cNvPr id="4594690" name="Rectangle 2">
            <a:extLst>
              <a:ext uri="{FF2B5EF4-FFF2-40B4-BE49-F238E27FC236}">
                <a16:creationId xmlns:a16="http://schemas.microsoft.com/office/drawing/2014/main" id="{55E8AA8F-94C3-2BE8-A888-CADFA0DF49D4}"/>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983CF942-EF4B-10E3-C154-230D25E70B7D}"/>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631365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3762E25D-DE33-89E4-C101-06C2AC3D9E39}"/>
              </a:ext>
            </a:extLst>
          </p:cNvPr>
          <p:cNvSpPr>
            <a:spLocks noGrp="1" noChangeArrowheads="1"/>
          </p:cNvSpPr>
          <p:nvPr>
            <p:ph type="title"/>
          </p:nvPr>
        </p:nvSpPr>
        <p:spPr>
          <a:xfrm>
            <a:off x="228600" y="2895600"/>
            <a:ext cx="8534400" cy="1143000"/>
          </a:xfrm>
        </p:spPr>
        <p:txBody>
          <a:bodyPr/>
          <a:lstStyle/>
          <a:p>
            <a:r>
              <a:rPr lang="en-US" altLang="en-US" sz="3200"/>
              <a:t>Mary nodded, pa rum pum pum pum</a:t>
            </a:r>
            <a:br>
              <a:rPr lang="en-US" altLang="en-US" sz="3200"/>
            </a:br>
            <a:r>
              <a:rPr lang="en-US" altLang="en-US" sz="3200"/>
              <a:t>The ox and lamb kept time, pa rum pum pum pum</a:t>
            </a:r>
            <a:br>
              <a:rPr lang="en-US" altLang="en-US" sz="3200"/>
            </a:br>
            <a:r>
              <a:rPr lang="en-US" altLang="en-US" sz="3200"/>
              <a:t>I played my drum for Him, pa rum pum pum pum</a:t>
            </a:r>
            <a:br>
              <a:rPr lang="en-US" altLang="en-US" sz="3200"/>
            </a:br>
            <a:r>
              <a:rPr lang="en-US" altLang="en-US" sz="3200"/>
              <a:t>I played my best for Him, pa rum pum pum pum</a:t>
            </a:r>
            <a:br>
              <a:rPr lang="en-US" altLang="en-US" sz="3200"/>
            </a:br>
            <a:r>
              <a:rPr lang="en-US" altLang="en-US" sz="3200"/>
              <a:t>Rum pum pum pum, rum pum pum pum.</a:t>
            </a:r>
            <a:br>
              <a:rPr lang="en-US" altLang="en-US" sz="3200"/>
            </a:br>
            <a:r>
              <a:rPr lang="en-US" altLang="en-US" sz="3200"/>
              <a:t>Then He smiled at me, pa rum pum pum pum,</a:t>
            </a:r>
            <a:br>
              <a:rPr lang="en-US" altLang="en-US" sz="3200"/>
            </a:br>
            <a:r>
              <a:rPr lang="en-US" altLang="en-US" sz="3200"/>
              <a:t>Me and my drum</a:t>
            </a:r>
            <a:br>
              <a:rPr lang="en-US" altLang="en-US" sz="3200"/>
            </a:br>
            <a:r>
              <a:rPr lang="en-US" altLang="en-US" sz="3200"/>
              <a:t>Me and my drum</a:t>
            </a:r>
            <a:br>
              <a:rPr lang="en-US" altLang="en-US" sz="3200"/>
            </a:br>
            <a:r>
              <a:rPr lang="en-US" altLang="en-US" sz="3200"/>
              <a:t>Me and my drum</a:t>
            </a:r>
            <a:br>
              <a:rPr lang="en-US" altLang="en-US" sz="3200"/>
            </a:br>
            <a:r>
              <a:rPr lang="en-US" altLang="en-US" sz="3200"/>
              <a:t>Me and my drum</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3631F-36D1-44D5-C0BF-EB13B5FAC5DC}"/>
            </a:ext>
          </a:extLst>
        </p:cNvPr>
        <p:cNvGrpSpPr/>
        <p:nvPr/>
      </p:nvGrpSpPr>
      <p:grpSpPr>
        <a:xfrm>
          <a:off x="0" y="0"/>
          <a:ext cx="0" cy="0"/>
          <a:chOff x="0" y="0"/>
          <a:chExt cx="0" cy="0"/>
        </a:xfrm>
      </p:grpSpPr>
    </p:spTree>
    <p:extLst>
      <p:ext uri="{BB962C8B-B14F-4D97-AF65-F5344CB8AC3E}">
        <p14:creationId xmlns:p14="http://schemas.microsoft.com/office/powerpoint/2010/main" val="2434628065"/>
      </p:ext>
    </p:extLst>
  </p:cSld>
  <p:clrMapOvr>
    <a:masterClrMapping/>
  </p:clrMapOvr>
  <p:transition advClick="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C2AE81C-0D67-3447-794F-EF062EFAE01A}"/>
              </a:ext>
            </a:extLst>
          </p:cNvPr>
          <p:cNvSpPr>
            <a:spLocks noGrp="1" noChangeArrowheads="1"/>
          </p:cNvSpPr>
          <p:nvPr>
            <p:ph type="ctrTitle"/>
          </p:nvPr>
        </p:nvSpPr>
        <p:spPr>
          <a:xfrm>
            <a:off x="685800" y="2286000"/>
            <a:ext cx="7772400" cy="1143000"/>
          </a:xfrm>
        </p:spPr>
        <p:txBody>
          <a:bodyPr anchor="ctr"/>
          <a:lstStyle/>
          <a:p>
            <a:r>
              <a:rPr lang="en-US" altLang="en-US" sz="5400">
                <a:ea typeface="Times" panose="02020603050405020304" charset="0"/>
                <a:cs typeface="Times" panose="02020603050405020304" charset="0"/>
              </a:rPr>
              <a:t>Joy to the World</a:t>
            </a:r>
            <a:endParaRPr lang="en-US" altLang="en-US" sz="4400">
              <a:solidFill>
                <a:srgbClr val="000000"/>
              </a:solidFill>
              <a:latin typeface="Monaco" pitchFamily="2" charset="77"/>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20083EC8-D267-C9CA-6FDD-A85B1BCBE12D}"/>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BD7B2C6-F1CB-091D-1F78-3F120673C0D3}"/>
              </a:ext>
            </a:extLst>
          </p:cNvPr>
          <p:cNvSpPr>
            <a:spLocks noGrp="1" noChangeArrowheads="1"/>
          </p:cNvSpPr>
          <p:nvPr>
            <p:ph type="ctrTitle"/>
          </p:nvPr>
        </p:nvSpPr>
        <p:spPr>
          <a:xfrm>
            <a:off x="228600" y="2743200"/>
            <a:ext cx="8686800" cy="1143000"/>
          </a:xfrm>
        </p:spPr>
        <p:txBody>
          <a:bodyPr anchor="ctr"/>
          <a:lstStyle/>
          <a:p>
            <a:r>
              <a:rPr lang="en-US" altLang="en-US" sz="3600"/>
              <a:t>Joy to the world, the Lord is come!</a:t>
            </a:r>
            <a:br>
              <a:rPr lang="en-US" altLang="en-US" sz="3600"/>
            </a:br>
            <a:r>
              <a:rPr lang="en-US" altLang="en-US" sz="3600"/>
              <a:t>Let earth receive her King;</a:t>
            </a:r>
            <a:br>
              <a:rPr lang="en-US" altLang="en-US" sz="3600"/>
            </a:br>
            <a:r>
              <a:rPr lang="en-US" altLang="en-US" sz="3600"/>
              <a:t>Let every heart prepare Him room,</a:t>
            </a:r>
            <a:br>
              <a:rPr lang="en-US" altLang="en-US" sz="3600"/>
            </a:br>
            <a:r>
              <a:rPr lang="en-US" altLang="en-US" sz="3600"/>
              <a:t>And heaven and nature sing,</a:t>
            </a:r>
            <a:br>
              <a:rPr lang="en-US" altLang="en-US" sz="3600"/>
            </a:br>
            <a:r>
              <a:rPr lang="en-US" altLang="en-US" sz="3600"/>
              <a:t>And heaven and nature sing,</a:t>
            </a:r>
            <a:br>
              <a:rPr lang="en-US" altLang="en-US" sz="3600"/>
            </a:br>
            <a:r>
              <a:rPr lang="en-US" altLang="en-US" sz="3600"/>
              <a:t>And heaven, and heaven, and nature sing.</a:t>
            </a:r>
            <a:br>
              <a:rPr lang="en-US" altLang="en-US" sz="3600"/>
            </a:b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94CB118-60B6-0B9A-F069-D755D15EED9D}"/>
              </a:ext>
            </a:extLst>
          </p:cNvPr>
          <p:cNvSpPr>
            <a:spLocks noGrp="1" noChangeArrowheads="1"/>
          </p:cNvSpPr>
          <p:nvPr>
            <p:ph type="title"/>
          </p:nvPr>
        </p:nvSpPr>
        <p:spPr>
          <a:xfrm>
            <a:off x="685800" y="2819400"/>
            <a:ext cx="7772400" cy="1143000"/>
          </a:xfrm>
        </p:spPr>
        <p:txBody>
          <a:bodyPr/>
          <a:lstStyle/>
          <a:p>
            <a:pPr>
              <a:lnSpc>
                <a:spcPct val="110000"/>
              </a:lnSpc>
            </a:pPr>
            <a:r>
              <a:rPr lang="en-US" altLang="en-US" sz="3600"/>
              <a:t>He rules the world with truth and grace,</a:t>
            </a:r>
            <a:br>
              <a:rPr lang="en-US" altLang="en-US" sz="3600"/>
            </a:br>
            <a:r>
              <a:rPr lang="en-US" altLang="en-US" sz="3600"/>
              <a:t>And makes the nations prove</a:t>
            </a:r>
            <a:br>
              <a:rPr lang="en-US" altLang="en-US" sz="3600"/>
            </a:br>
            <a:r>
              <a:rPr lang="en-US" altLang="en-US" sz="3600"/>
              <a:t>The glories of His righteousness,</a:t>
            </a:r>
            <a:br>
              <a:rPr lang="en-US" altLang="en-US" sz="3600"/>
            </a:br>
            <a:r>
              <a:rPr lang="en-US" altLang="en-US" sz="3600"/>
              <a:t>And wonders of His love,</a:t>
            </a:r>
            <a:br>
              <a:rPr lang="en-US" altLang="en-US" sz="3600"/>
            </a:br>
            <a:r>
              <a:rPr lang="en-US" altLang="en-US" sz="3600"/>
              <a:t>And wonders of His love,</a:t>
            </a:r>
            <a:br>
              <a:rPr lang="en-US" altLang="en-US" sz="3600"/>
            </a:br>
            <a:r>
              <a:rPr lang="en-US" altLang="en-US" sz="3600"/>
              <a:t>And wonders, wonders, of His love.</a:t>
            </a:r>
            <a:br>
              <a:rPr lang="en-US" altLang="en-US" sz="3600"/>
            </a:br>
            <a:br>
              <a:rPr lang="en-US" altLang="en-US" sz="3600"/>
            </a:br>
            <a:endParaRPr lang="en-US" altLang="en-US" sz="36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DFCD0-98E3-B9DA-7D18-8BA5E64BE79E}"/>
            </a:ext>
          </a:extLst>
        </p:cNvPr>
        <p:cNvGrpSpPr/>
        <p:nvPr/>
      </p:nvGrpSpPr>
      <p:grpSpPr>
        <a:xfrm>
          <a:off x="0" y="0"/>
          <a:ext cx="0" cy="0"/>
          <a:chOff x="0" y="0"/>
          <a:chExt cx="0" cy="0"/>
        </a:xfrm>
      </p:grpSpPr>
    </p:spTree>
    <p:extLst>
      <p:ext uri="{BB962C8B-B14F-4D97-AF65-F5344CB8AC3E}">
        <p14:creationId xmlns:p14="http://schemas.microsoft.com/office/powerpoint/2010/main" val="3154686094"/>
      </p:ext>
    </p:extLst>
  </p:cSld>
  <p:clrMapOvr>
    <a:masterClrMapping/>
  </p:clrMapOvr>
  <p:transition advClick="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AD3CF4A-C855-E322-B80A-682777DD41DF}"/>
              </a:ext>
            </a:extLst>
          </p:cNvPr>
          <p:cNvSpPr>
            <a:spLocks noGrp="1" noChangeArrowheads="1"/>
          </p:cNvSpPr>
          <p:nvPr>
            <p:ph type="ctrTitle"/>
          </p:nvPr>
        </p:nvSpPr>
        <p:spPr>
          <a:xfrm>
            <a:off x="685800" y="2286000"/>
            <a:ext cx="7772400" cy="1143000"/>
          </a:xfrm>
        </p:spPr>
        <p:txBody>
          <a:bodyPr anchor="ctr"/>
          <a:lstStyle/>
          <a:p>
            <a:r>
              <a:rPr lang="en-US" altLang="en-US" sz="6600"/>
              <a:t>O Come, All Ye Faithful</a:t>
            </a:r>
            <a:endParaRPr lang="en-US" altLang="en-US" sz="4400">
              <a:solidFill>
                <a:schemeClr val="tx1"/>
              </a:solidFill>
            </a:endParaRPr>
          </a:p>
        </p:txBody>
      </p:sp>
      <p:sp>
        <p:nvSpPr>
          <p:cNvPr id="3075" name="Rectangle 3">
            <a:extLst>
              <a:ext uri="{FF2B5EF4-FFF2-40B4-BE49-F238E27FC236}">
                <a16:creationId xmlns:a16="http://schemas.microsoft.com/office/drawing/2014/main" id="{25C7E49A-D5D4-F86E-57D0-14801FA6E9FE}"/>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E8C1A38-052A-5C7A-01EE-BD7AF47A419C}"/>
              </a:ext>
            </a:extLst>
          </p:cNvPr>
          <p:cNvSpPr>
            <a:spLocks noGrp="1" noChangeArrowheads="1"/>
          </p:cNvSpPr>
          <p:nvPr>
            <p:ph type="ctrTitle"/>
          </p:nvPr>
        </p:nvSpPr>
        <p:spPr>
          <a:xfrm>
            <a:off x="228600" y="2667000"/>
            <a:ext cx="8686800" cy="1143000"/>
          </a:xfrm>
        </p:spPr>
        <p:txBody>
          <a:bodyPr anchor="ctr"/>
          <a:lstStyle/>
          <a:p>
            <a:r>
              <a:rPr lang="en-US" altLang="en-US" sz="3600"/>
              <a:t>O come, all ye faithful, </a:t>
            </a:r>
            <a:br>
              <a:rPr lang="en-US" altLang="en-US" sz="3600"/>
            </a:br>
            <a:r>
              <a:rPr lang="en-US" altLang="en-US" sz="3600"/>
              <a:t>joyful and triumphant,</a:t>
            </a:r>
            <a:br>
              <a:rPr lang="en-US" altLang="en-US" sz="3600"/>
            </a:br>
            <a:r>
              <a:rPr lang="en-US" altLang="en-US" sz="3600"/>
              <a:t>O come ye, O come ye, to Bethlehem.</a:t>
            </a:r>
            <a:br>
              <a:rPr lang="en-US" altLang="en-US" sz="3600"/>
            </a:br>
            <a:r>
              <a:rPr lang="en-US" altLang="en-US" sz="3600"/>
              <a:t>Come and behold Him, </a:t>
            </a:r>
            <a:br>
              <a:rPr lang="en-US" altLang="en-US" sz="3600"/>
            </a:br>
            <a:r>
              <a:rPr lang="en-US" altLang="en-US" sz="3600"/>
              <a:t>Born the King of angels;</a:t>
            </a:r>
            <a:br>
              <a:rPr lang="en-US" altLang="en-US" sz="3600"/>
            </a:b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E42FDD3-83FC-1530-0BD8-F294F640DDD6}"/>
              </a:ext>
            </a:extLst>
          </p:cNvPr>
          <p:cNvSpPr>
            <a:spLocks noGrp="1" noChangeArrowheads="1"/>
          </p:cNvSpPr>
          <p:nvPr>
            <p:ph type="title"/>
          </p:nvPr>
        </p:nvSpPr>
        <p:spPr>
          <a:xfrm>
            <a:off x="685800" y="2819400"/>
            <a:ext cx="7772400" cy="1143000"/>
          </a:xfrm>
        </p:spPr>
        <p:txBody>
          <a:bodyPr/>
          <a:lstStyle/>
          <a:p>
            <a:r>
              <a:rPr lang="en-US" altLang="en-US" sz="3600"/>
              <a:t>O come, let us adore Him,</a:t>
            </a:r>
            <a:br>
              <a:rPr lang="en-US" altLang="en-US" sz="3600"/>
            </a:br>
            <a:r>
              <a:rPr lang="en-US" altLang="en-US" sz="3600"/>
              <a:t>O come, let us adore Him,</a:t>
            </a:r>
            <a:br>
              <a:rPr lang="en-US" altLang="en-US" sz="3600"/>
            </a:br>
            <a:r>
              <a:rPr lang="en-US" altLang="en-US" sz="3600"/>
              <a:t>O come, let us adore Him,</a:t>
            </a:r>
            <a:br>
              <a:rPr lang="en-US" altLang="en-US" sz="3600"/>
            </a:br>
            <a:r>
              <a:rPr lang="en-US" altLang="en-US" sz="3600"/>
              <a:t>Christ the Lord.</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0BCE7919-5266-D640-3C23-85361E0E4FE1}"/>
              </a:ext>
            </a:extLst>
          </p:cNvPr>
          <p:cNvSpPr>
            <a:spLocks noGrp="1" noChangeArrowheads="1"/>
          </p:cNvSpPr>
          <p:nvPr>
            <p:ph type="title"/>
          </p:nvPr>
        </p:nvSpPr>
        <p:spPr>
          <a:xfrm>
            <a:off x="685800" y="2819400"/>
            <a:ext cx="7772400" cy="1143000"/>
          </a:xfrm>
        </p:spPr>
        <p:txBody>
          <a:bodyPr/>
          <a:lstStyle/>
          <a:p>
            <a:r>
              <a:rPr lang="en-US" altLang="en-US" sz="3600"/>
              <a:t>Sing, choirs of angels, sing in exultation;</a:t>
            </a:r>
            <a:br>
              <a:rPr lang="en-US" altLang="en-US" sz="3600"/>
            </a:br>
            <a:r>
              <a:rPr lang="en-US" altLang="en-US" sz="3600"/>
              <a:t>O sing, all ye bright hosts </a:t>
            </a:r>
            <a:br>
              <a:rPr lang="en-US" altLang="en-US" sz="3600"/>
            </a:br>
            <a:r>
              <a:rPr lang="en-US" altLang="en-US" sz="3600"/>
              <a:t>of heaven above!</a:t>
            </a:r>
            <a:br>
              <a:rPr lang="en-US" altLang="en-US" sz="3600"/>
            </a:br>
            <a:r>
              <a:rPr lang="en-US" altLang="en-US" sz="3600"/>
              <a:t>Glory to God, all glory in the highest;</a:t>
            </a:r>
            <a:br>
              <a:rPr lang="en-US" altLang="en-US" sz="3600"/>
            </a:br>
            <a:endParaRPr lang="en-US" altLang="en-US" sz="360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504977"/>
      </p:ext>
    </p:extLst>
  </p:cSld>
  <p:clrMapOvr>
    <a:masterClrMapping/>
  </p:clrMapOvr>
  <p:transition advClick="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A88A999-83E3-2FA1-5596-ED37777CCE4A}"/>
              </a:ext>
            </a:extLst>
          </p:cNvPr>
          <p:cNvSpPr>
            <a:spLocks noGrp="1" noChangeArrowheads="1"/>
          </p:cNvSpPr>
          <p:nvPr>
            <p:ph type="title"/>
          </p:nvPr>
        </p:nvSpPr>
        <p:spPr>
          <a:xfrm>
            <a:off x="685800" y="2819400"/>
            <a:ext cx="7772400" cy="1143000"/>
          </a:xfrm>
        </p:spPr>
        <p:txBody>
          <a:bodyPr/>
          <a:lstStyle/>
          <a:p>
            <a:r>
              <a:rPr lang="en-US" altLang="en-US" sz="3600"/>
              <a:t>O come, let us adore Him,</a:t>
            </a:r>
            <a:br>
              <a:rPr lang="en-US" altLang="en-US" sz="3600"/>
            </a:br>
            <a:r>
              <a:rPr lang="en-US" altLang="en-US" sz="3600"/>
              <a:t>O come, let us adore Him,</a:t>
            </a:r>
            <a:br>
              <a:rPr lang="en-US" altLang="en-US" sz="3600"/>
            </a:br>
            <a:r>
              <a:rPr lang="en-US" altLang="en-US" sz="3600"/>
              <a:t>O come, let us adore Him,</a:t>
            </a:r>
            <a:br>
              <a:rPr lang="en-US" altLang="en-US" sz="3600"/>
            </a:br>
            <a:r>
              <a:rPr lang="en-US" altLang="en-US" sz="3600"/>
              <a:t>Christ the Lord.</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5654F-79F7-8844-7930-E58629B91615}"/>
            </a:ext>
          </a:extLst>
        </p:cNvPr>
        <p:cNvGrpSpPr/>
        <p:nvPr/>
      </p:nvGrpSpPr>
      <p:grpSpPr>
        <a:xfrm>
          <a:off x="0" y="0"/>
          <a:ext cx="0" cy="0"/>
          <a:chOff x="0" y="0"/>
          <a:chExt cx="0" cy="0"/>
        </a:xfrm>
      </p:grpSpPr>
    </p:spTree>
    <p:extLst>
      <p:ext uri="{BB962C8B-B14F-4D97-AF65-F5344CB8AC3E}">
        <p14:creationId xmlns:p14="http://schemas.microsoft.com/office/powerpoint/2010/main" val="1602538472"/>
      </p:ext>
    </p:extLst>
  </p:cSld>
  <p:clrMapOvr>
    <a:masterClrMapping/>
  </p:clrMapOvr>
  <p:transition advClick="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BAA0A819-EF4D-C789-928A-BE0FD2C19F32}"/>
              </a:ext>
            </a:extLst>
          </p:cNvPr>
          <p:cNvSpPr>
            <a:spLocks noGrp="1" noChangeArrowheads="1"/>
          </p:cNvSpPr>
          <p:nvPr>
            <p:ph type="ctrTitle"/>
          </p:nvPr>
        </p:nvSpPr>
        <p:spPr>
          <a:xfrm>
            <a:off x="685800" y="2286000"/>
            <a:ext cx="7772400" cy="1143000"/>
          </a:xfrm>
        </p:spPr>
        <p:txBody>
          <a:bodyPr anchor="ctr"/>
          <a:lstStyle/>
          <a:p>
            <a:r>
              <a:rPr lang="en-US" altLang="en-US" sz="5400">
                <a:ea typeface="Times" panose="02020603050405020304" charset="0"/>
                <a:cs typeface="Times" panose="02020603050405020304" charset="0"/>
              </a:rPr>
              <a:t>Jesus Name </a:t>
            </a:r>
            <a:br>
              <a:rPr lang="en-US" altLang="en-US" sz="5400">
                <a:ea typeface="Times" panose="02020603050405020304" charset="0"/>
                <a:cs typeface="Times" panose="02020603050405020304" charset="0"/>
              </a:rPr>
            </a:br>
            <a:r>
              <a:rPr lang="en-US" altLang="en-US" sz="5400">
                <a:ea typeface="Times" panose="02020603050405020304" charset="0"/>
                <a:cs typeface="Times" panose="02020603050405020304" charset="0"/>
              </a:rPr>
              <a:t>Above All Names</a:t>
            </a:r>
            <a:endParaRPr lang="en-US" altLang="en-US" sz="4400">
              <a:solidFill>
                <a:srgbClr val="000000"/>
              </a:solidFill>
              <a:latin typeface="Monaco" pitchFamily="2" charset="77"/>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D115CDFB-060F-0AB0-AC0E-239537409B28}"/>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488DD50-5A70-CCF4-A52D-A3A6C805ADE6}"/>
              </a:ext>
            </a:extLst>
          </p:cNvPr>
          <p:cNvSpPr>
            <a:spLocks noGrp="1" noChangeArrowheads="1"/>
          </p:cNvSpPr>
          <p:nvPr>
            <p:ph type="ctrTitle"/>
          </p:nvPr>
        </p:nvSpPr>
        <p:spPr>
          <a:xfrm>
            <a:off x="228600" y="2590800"/>
            <a:ext cx="8686800" cy="1143000"/>
          </a:xfrm>
        </p:spPr>
        <p:txBody>
          <a:bodyPr anchor="ctr"/>
          <a:lstStyle/>
          <a:p>
            <a:pPr>
              <a:lnSpc>
                <a:spcPct val="120000"/>
              </a:lnSpc>
            </a:pPr>
            <a:r>
              <a:rPr lang="en-US" altLang="en-US" sz="4400"/>
              <a:t>Jesus, name above all names</a:t>
            </a:r>
            <a:br>
              <a:rPr lang="en-US" altLang="en-US" sz="4400"/>
            </a:br>
            <a:r>
              <a:rPr lang="en-US" altLang="en-US" sz="4400"/>
              <a:t>Beautiful Savior, glorious Lord.</a:t>
            </a:r>
            <a:br>
              <a:rPr lang="en-US" altLang="en-US" sz="4400"/>
            </a:br>
            <a:r>
              <a:rPr lang="en-US" altLang="en-US" sz="4400"/>
              <a:t>Emmanuel, God is with us.</a:t>
            </a:r>
            <a:br>
              <a:rPr lang="en-US" altLang="en-US" sz="4400"/>
            </a:br>
            <a:r>
              <a:rPr lang="en-US" altLang="en-US" sz="4400"/>
              <a:t>Blessed Redeemer,  Living word.</a:t>
            </a:r>
            <a:endParaRPr lang="en-US" altLang="en-US" sz="1600">
              <a:solidFill>
                <a:srgbClr val="000000"/>
              </a:solidFill>
              <a:latin typeface="Times New Roman" panose="02020603050405020304" pitchFamily="18" charset="0"/>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EFBE6-03FA-65B4-F17F-91C51C4DD169}"/>
            </a:ext>
          </a:extLst>
        </p:cNvPr>
        <p:cNvGrpSpPr/>
        <p:nvPr/>
      </p:nvGrpSpPr>
      <p:grpSpPr>
        <a:xfrm>
          <a:off x="0" y="0"/>
          <a:ext cx="0" cy="0"/>
          <a:chOff x="0" y="0"/>
          <a:chExt cx="0" cy="0"/>
        </a:xfrm>
      </p:grpSpPr>
    </p:spTree>
    <p:extLst>
      <p:ext uri="{BB962C8B-B14F-4D97-AF65-F5344CB8AC3E}">
        <p14:creationId xmlns:p14="http://schemas.microsoft.com/office/powerpoint/2010/main" val="2166138257"/>
      </p:ext>
    </p:extLst>
  </p:cSld>
  <p:clrMapOvr>
    <a:masterClrMapping/>
  </p:clrMapOvr>
  <p:transition advClick="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A38761-2C5A-FB79-DDA0-1259FB702C6A}"/>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0CB53E8E-681B-8A3F-9EB3-2253EE9C129B}"/>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2799024561"/>
      </p:ext>
    </p:extLst>
  </p:cSld>
  <p:clrMapOvr>
    <a:masterClrMapping/>
  </p:clrMapOvr>
  <p:transition advClick="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80FFC-FF05-C482-25D9-4781371321C7}"/>
            </a:ext>
          </a:extLst>
        </p:cNvPr>
        <p:cNvGrpSpPr/>
        <p:nvPr/>
      </p:nvGrpSpPr>
      <p:grpSpPr>
        <a:xfrm>
          <a:off x="0" y="0"/>
          <a:ext cx="0" cy="0"/>
          <a:chOff x="0" y="0"/>
          <a:chExt cx="0" cy="0"/>
        </a:xfrm>
      </p:grpSpPr>
      <p:sp>
        <p:nvSpPr>
          <p:cNvPr id="4098" name="Rectangle 2">
            <a:extLst>
              <a:ext uri="{FF2B5EF4-FFF2-40B4-BE49-F238E27FC236}">
                <a16:creationId xmlns:a16="http://schemas.microsoft.com/office/drawing/2014/main" id="{41687C06-23F0-46CD-E1F9-144FFA0AD2EE}"/>
              </a:ext>
            </a:extLst>
          </p:cNvPr>
          <p:cNvSpPr>
            <a:spLocks noGrp="1" noChangeArrowheads="1"/>
          </p:cNvSpPr>
          <p:nvPr>
            <p:ph type="ctrTitle"/>
          </p:nvPr>
        </p:nvSpPr>
        <p:spPr>
          <a:xfrm>
            <a:off x="228600" y="2590800"/>
            <a:ext cx="8686800" cy="1143000"/>
          </a:xfrm>
        </p:spPr>
        <p:txBody>
          <a:bodyPr anchor="ctr"/>
          <a:lstStyle/>
          <a:p>
            <a:pPr>
              <a:lnSpc>
                <a:spcPct val="120000"/>
              </a:lnSpc>
            </a:pPr>
            <a:r>
              <a:rPr lang="en-US" altLang="en-US" dirty="0"/>
              <a:t>For with God </a:t>
            </a:r>
            <a:br>
              <a:rPr lang="en-US" altLang="en-US" dirty="0"/>
            </a:br>
            <a:r>
              <a:rPr lang="en-US" altLang="en-US" dirty="0"/>
              <a:t>nothing will be impossible</a:t>
            </a:r>
            <a:br>
              <a:rPr lang="en-US" altLang="en-US" dirty="0"/>
            </a:br>
            <a:br>
              <a:rPr lang="en-US" altLang="en-US" dirty="0"/>
            </a:br>
            <a:r>
              <a:rPr lang="en-US" altLang="en-US" dirty="0"/>
              <a:t>Luke 1:37</a:t>
            </a:r>
            <a:endParaRPr lang="en-US" altLang="en-US" sz="16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39183522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42788-0672-4BD5-9151-67378D8D6A98}"/>
            </a:ext>
          </a:extLst>
        </p:cNvPr>
        <p:cNvGrpSpPr/>
        <p:nvPr/>
      </p:nvGrpSpPr>
      <p:grpSpPr>
        <a:xfrm>
          <a:off x="0" y="0"/>
          <a:ext cx="0" cy="0"/>
          <a:chOff x="0" y="0"/>
          <a:chExt cx="0" cy="0"/>
        </a:xfrm>
      </p:grpSpPr>
    </p:spTree>
    <p:extLst>
      <p:ext uri="{BB962C8B-B14F-4D97-AF65-F5344CB8AC3E}">
        <p14:creationId xmlns:p14="http://schemas.microsoft.com/office/powerpoint/2010/main" val="1307490408"/>
      </p:ext>
    </p:extLst>
  </p:cSld>
  <p:clrMapOvr>
    <a:masterClrMapping/>
  </p:clrMapOvr>
  <p:transition advClick="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F8A2E-E513-9C13-B9C2-38D82E6DCEBF}"/>
            </a:ext>
          </a:extLst>
        </p:cNvPr>
        <p:cNvGrpSpPr/>
        <p:nvPr/>
      </p:nvGrpSpPr>
      <p:grpSpPr>
        <a:xfrm>
          <a:off x="0" y="0"/>
          <a:ext cx="0" cy="0"/>
          <a:chOff x="0" y="0"/>
          <a:chExt cx="0" cy="0"/>
        </a:xfrm>
      </p:grpSpPr>
      <p:sp>
        <p:nvSpPr>
          <p:cNvPr id="4098" name="Rectangle 2">
            <a:extLst>
              <a:ext uri="{FF2B5EF4-FFF2-40B4-BE49-F238E27FC236}">
                <a16:creationId xmlns:a16="http://schemas.microsoft.com/office/drawing/2014/main" id="{3772CD68-9F3B-1B95-7101-EFDD080529A7}"/>
              </a:ext>
            </a:extLst>
          </p:cNvPr>
          <p:cNvSpPr>
            <a:spLocks noGrp="1" noChangeArrowheads="1"/>
          </p:cNvSpPr>
          <p:nvPr>
            <p:ph type="ctrTitle"/>
          </p:nvPr>
        </p:nvSpPr>
        <p:spPr>
          <a:xfrm>
            <a:off x="228600" y="2590800"/>
            <a:ext cx="8686800" cy="1143000"/>
          </a:xfrm>
        </p:spPr>
        <p:txBody>
          <a:bodyPr anchor="ctr"/>
          <a:lstStyle/>
          <a:p>
            <a:pPr>
              <a:lnSpc>
                <a:spcPct val="120000"/>
              </a:lnSpc>
            </a:pPr>
            <a:r>
              <a:rPr lang="en-CA" dirty="0"/>
              <a:t>There is born to you this day </a:t>
            </a:r>
            <a:br>
              <a:rPr lang="en-CA" dirty="0"/>
            </a:br>
            <a:r>
              <a:rPr lang="en-CA" dirty="0"/>
              <a:t>in the city of David a Saviour </a:t>
            </a:r>
            <a:br>
              <a:rPr lang="en-CA" dirty="0"/>
            </a:br>
            <a:r>
              <a:rPr lang="en-CA" dirty="0"/>
              <a:t>who is Christ the Lord</a:t>
            </a:r>
            <a:br>
              <a:rPr lang="en-CA" dirty="0"/>
            </a:br>
            <a:br>
              <a:rPr lang="en-CA" dirty="0"/>
            </a:br>
            <a:r>
              <a:rPr lang="en-CA" dirty="0"/>
              <a:t>Luke 2:11</a:t>
            </a:r>
            <a:endParaRPr lang="en-US" altLang="en-US" sz="16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14818995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25FED-7333-6683-0A38-0053B36ABE0D}"/>
            </a:ext>
          </a:extLst>
        </p:cNvPr>
        <p:cNvGrpSpPr/>
        <p:nvPr/>
      </p:nvGrpSpPr>
      <p:grpSpPr>
        <a:xfrm>
          <a:off x="0" y="0"/>
          <a:ext cx="0" cy="0"/>
          <a:chOff x="0" y="0"/>
          <a:chExt cx="0" cy="0"/>
        </a:xfrm>
      </p:grpSpPr>
    </p:spTree>
    <p:extLst>
      <p:ext uri="{BB962C8B-B14F-4D97-AF65-F5344CB8AC3E}">
        <p14:creationId xmlns:p14="http://schemas.microsoft.com/office/powerpoint/2010/main" val="235443607"/>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BA53FBFC-049F-23B4-5E4C-3309E98C773A}"/>
              </a:ext>
            </a:extLst>
          </p:cNvPr>
          <p:cNvSpPr>
            <a:spLocks noGrp="1" noChangeArrowheads="1"/>
          </p:cNvSpPr>
          <p:nvPr>
            <p:ph type="ctrTitle"/>
          </p:nvPr>
        </p:nvSpPr>
        <p:spPr>
          <a:xfrm>
            <a:off x="685800" y="2362200"/>
            <a:ext cx="7772400" cy="1143000"/>
          </a:xfrm>
        </p:spPr>
        <p:txBody>
          <a:bodyPr anchor="ctr"/>
          <a:lstStyle/>
          <a:p>
            <a:r>
              <a:rPr lang="en-US" altLang="en-US" b="1">
                <a:ea typeface="Times" panose="02020603050405020304" charset="0"/>
                <a:cs typeface="Times" panose="02020603050405020304" charset="0"/>
              </a:rPr>
              <a:t>Away in a Manger</a:t>
            </a:r>
            <a:endParaRPr lang="en-US" altLang="en-US" sz="4400" b="1">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49A95068-8BE6-57A6-52A7-FC8B36D507BD}"/>
              </a:ext>
            </a:extLst>
          </p:cNvPr>
          <p:cNvSpPr>
            <a:spLocks noGrp="1"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41D01E-2BF4-7A88-2131-2EA2B9F41EF5}"/>
              </a:ext>
            </a:extLst>
          </p:cNvPr>
          <p:cNvPicPr>
            <a:picLocks noChangeAspect="1"/>
          </p:cNvPicPr>
          <p:nvPr/>
        </p:nvPicPr>
        <p:blipFill>
          <a:blip r:embed="rId3"/>
          <a:stretch>
            <a:fillRect/>
          </a:stretch>
        </p:blipFill>
        <p:spPr>
          <a:xfrm>
            <a:off x="1828800" y="2438400"/>
            <a:ext cx="5486400" cy="1765300"/>
          </a:xfrm>
          <a:prstGeom prst="rect">
            <a:avLst/>
          </a:prstGeom>
        </p:spPr>
      </p:pic>
    </p:spTree>
    <p:extLst>
      <p:ext uri="{BB962C8B-B14F-4D97-AF65-F5344CB8AC3E}">
        <p14:creationId xmlns:p14="http://schemas.microsoft.com/office/powerpoint/2010/main" val="3844178073"/>
      </p:ext>
    </p:extLst>
  </p:cSld>
  <p:clrMapOvr>
    <a:masterClrMapping/>
  </p:clrMapOvr>
  <p:transition advClick="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C174189-3BF3-F382-0352-0506300E66A7}"/>
              </a:ext>
            </a:extLst>
          </p:cNvPr>
          <p:cNvSpPr>
            <a:spLocks noGrp="1" noChangeArrowheads="1"/>
          </p:cNvSpPr>
          <p:nvPr>
            <p:ph type="title"/>
          </p:nvPr>
        </p:nvSpPr>
        <p:spPr>
          <a:xfrm>
            <a:off x="685800" y="2895600"/>
            <a:ext cx="7772400" cy="1143000"/>
          </a:xfrm>
        </p:spPr>
        <p:txBody>
          <a:bodyPr/>
          <a:lstStyle/>
          <a:p>
            <a:r>
              <a:rPr lang="en-US" altLang="en-US" sz="3200"/>
              <a:t>Away in a manger, no crib for a bed,</a:t>
            </a:r>
            <a:br>
              <a:rPr lang="en-US" altLang="en-US" sz="3200"/>
            </a:br>
            <a:r>
              <a:rPr lang="en-US" altLang="en-US" sz="3200"/>
              <a:t>The little Lord Jesus </a:t>
            </a:r>
            <a:br>
              <a:rPr lang="en-US" altLang="en-US" sz="3200"/>
            </a:br>
            <a:r>
              <a:rPr lang="en-US" altLang="en-US" sz="3200"/>
              <a:t>laid down His sweet head.</a:t>
            </a:r>
            <a:br>
              <a:rPr lang="en-US" altLang="en-US" sz="3200"/>
            </a:br>
            <a:r>
              <a:rPr lang="en-US" altLang="en-US" sz="3200"/>
              <a:t>The stars in the bright sky </a:t>
            </a:r>
            <a:br>
              <a:rPr lang="en-US" altLang="en-US" sz="3200"/>
            </a:br>
            <a:r>
              <a:rPr lang="en-US" altLang="en-US" sz="3200"/>
              <a:t>looked down where He lay,</a:t>
            </a:r>
            <a:br>
              <a:rPr lang="en-US" altLang="en-US" sz="3200"/>
            </a:br>
            <a:r>
              <a:rPr lang="en-US" altLang="en-US" sz="3200"/>
              <a:t>The little Lord Jesus, asleep on the hay.</a:t>
            </a:r>
            <a:br>
              <a:rPr lang="en-US" altLang="en-US" sz="3200"/>
            </a:br>
            <a:endParaRPr lang="en-US" altLang="en-US" sz="32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514024B-6B73-F8A0-78DA-0F902734287C}"/>
              </a:ext>
            </a:extLst>
          </p:cNvPr>
          <p:cNvSpPr>
            <a:spLocks noGrp="1" noChangeArrowheads="1"/>
          </p:cNvSpPr>
          <p:nvPr>
            <p:ph type="title"/>
          </p:nvPr>
        </p:nvSpPr>
        <p:spPr>
          <a:xfrm>
            <a:off x="685800" y="3124200"/>
            <a:ext cx="7772400" cy="1143000"/>
          </a:xfrm>
        </p:spPr>
        <p:txBody>
          <a:bodyPr/>
          <a:lstStyle/>
          <a:p>
            <a:r>
              <a:rPr lang="en-US" altLang="en-US" sz="3200"/>
              <a:t>The cattle are lowing, the Baby awakes,</a:t>
            </a:r>
            <a:br>
              <a:rPr lang="en-US" altLang="en-US" sz="3200"/>
            </a:br>
            <a:r>
              <a:rPr lang="en-US" altLang="en-US" sz="3200"/>
              <a:t>But little Lord Jesus, no crying He makes;</a:t>
            </a:r>
            <a:br>
              <a:rPr lang="en-US" altLang="en-US" sz="3200"/>
            </a:br>
            <a:r>
              <a:rPr lang="en-US" altLang="en-US" sz="3200"/>
              <a:t>I love Thee, Lord Jesus, </a:t>
            </a:r>
            <a:br>
              <a:rPr lang="en-US" altLang="en-US" sz="3200"/>
            </a:br>
            <a:r>
              <a:rPr lang="en-US" altLang="en-US" sz="3200"/>
              <a:t>look down from the sky</a:t>
            </a:r>
            <a:br>
              <a:rPr lang="en-US" altLang="en-US" sz="3200"/>
            </a:br>
            <a:r>
              <a:rPr lang="en-US" altLang="en-US" sz="3200"/>
              <a:t>And stay by my side until morning is nigh.</a:t>
            </a:r>
            <a:br>
              <a:rPr lang="en-US" altLang="en-US" sz="3200"/>
            </a:br>
            <a:br>
              <a:rPr lang="en-US" altLang="en-US" sz="3200">
                <a:ea typeface="Times" panose="02020603050405020304" charset="0"/>
                <a:cs typeface="Times" panose="02020603050405020304" charset="0"/>
              </a:rPr>
            </a:br>
            <a:br>
              <a:rPr lang="en-US" altLang="en-US" sz="3200">
                <a:ea typeface="Times" panose="02020603050405020304" charset="0"/>
                <a:cs typeface="Times" panose="02020603050405020304" charset="0"/>
              </a:rPr>
            </a:br>
            <a:endParaRPr lang="en-US" altLang="en-US" sz="3200">
              <a:ea typeface="Times" panose="02020603050405020304" charset="0"/>
              <a:cs typeface="Times" panose="02020603050405020304"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8015E-EF05-4BBC-A733-A5FBD1C593AE}"/>
            </a:ext>
          </a:extLst>
        </p:cNvPr>
        <p:cNvGrpSpPr/>
        <p:nvPr/>
      </p:nvGrpSpPr>
      <p:grpSpPr>
        <a:xfrm>
          <a:off x="0" y="0"/>
          <a:ext cx="0" cy="0"/>
          <a:chOff x="0" y="0"/>
          <a:chExt cx="0" cy="0"/>
        </a:xfrm>
      </p:grpSpPr>
    </p:spTree>
    <p:extLst>
      <p:ext uri="{BB962C8B-B14F-4D97-AF65-F5344CB8AC3E}">
        <p14:creationId xmlns:p14="http://schemas.microsoft.com/office/powerpoint/2010/main" val="1049682442"/>
      </p:ext>
    </p:extLst>
  </p:cSld>
  <p:clrMapOvr>
    <a:masterClrMapping/>
  </p:clrMapOvr>
  <p:transition advClick="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B643BE58-EF11-C58C-4956-FCE9C7B9AB68}"/>
              </a:ext>
            </a:extLst>
          </p:cNvPr>
          <p:cNvSpPr>
            <a:spLocks noGrp="1" noChangeArrowheads="1"/>
          </p:cNvSpPr>
          <p:nvPr>
            <p:ph type="ctrTitle"/>
          </p:nvPr>
        </p:nvSpPr>
        <p:spPr>
          <a:xfrm>
            <a:off x="685800" y="2133600"/>
            <a:ext cx="7772400" cy="1143000"/>
          </a:xfrm>
        </p:spPr>
        <p:txBody>
          <a:bodyPr anchor="ctr"/>
          <a:lstStyle/>
          <a:p>
            <a:r>
              <a:rPr lang="en-US" altLang="en-US" sz="5400"/>
              <a:t>Little Drummer Boy</a:t>
            </a:r>
            <a:endParaRPr lang="en-US" altLang="en-US" sz="4400">
              <a:solidFill>
                <a:schemeClr val="tx1"/>
              </a:solidFill>
              <a:ea typeface="Times" panose="02020603050405020304" charset="0"/>
              <a:cs typeface="Times" panose="02020603050405020304" charset="0"/>
            </a:endParaRPr>
          </a:p>
        </p:txBody>
      </p:sp>
      <p:sp>
        <p:nvSpPr>
          <p:cNvPr id="14338" name="Rectangle 3">
            <a:extLst>
              <a:ext uri="{FF2B5EF4-FFF2-40B4-BE49-F238E27FC236}">
                <a16:creationId xmlns:a16="http://schemas.microsoft.com/office/drawing/2014/main" id="{6A476956-6907-BFFB-104B-C9AE90C0B322}"/>
              </a:ext>
            </a:extLst>
          </p:cNvPr>
          <p:cNvSpPr>
            <a:spLocks noGrp="1"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95CA04CF-EF0A-FFD8-1D65-71659BAEDFE8}"/>
              </a:ext>
            </a:extLst>
          </p:cNvPr>
          <p:cNvSpPr>
            <a:spLocks noGrp="1" noChangeArrowheads="1"/>
          </p:cNvSpPr>
          <p:nvPr>
            <p:ph type="title"/>
          </p:nvPr>
        </p:nvSpPr>
        <p:spPr>
          <a:xfrm>
            <a:off x="381000" y="2667000"/>
            <a:ext cx="8382000" cy="1143000"/>
          </a:xfrm>
        </p:spPr>
        <p:txBody>
          <a:bodyPr/>
          <a:lstStyle/>
          <a:p>
            <a:r>
              <a:rPr lang="en-US" altLang="en-US" sz="3200"/>
              <a:t>Come, they told me, pa rum pum pum pum</a:t>
            </a:r>
            <a:br>
              <a:rPr lang="en-US" altLang="en-US" sz="3200"/>
            </a:br>
            <a:r>
              <a:rPr lang="en-US" altLang="en-US" sz="3200"/>
              <a:t>A newborn King to see, pa rum pum pum pum</a:t>
            </a:r>
            <a:br>
              <a:rPr lang="en-US" altLang="en-US" sz="3200"/>
            </a:br>
            <a:r>
              <a:rPr lang="en-US" altLang="en-US" sz="3200"/>
              <a:t>Our finest gifts we bring, pa rum pum pum pum</a:t>
            </a:r>
            <a:br>
              <a:rPr lang="en-US" altLang="en-US" sz="3200"/>
            </a:br>
            <a:r>
              <a:rPr lang="en-US" altLang="en-US" sz="3200"/>
              <a:t>To lay before the King, pa rum pum pum pum</a:t>
            </a:r>
            <a:br>
              <a:rPr lang="en-US" altLang="en-US" sz="3200"/>
            </a:br>
            <a:r>
              <a:rPr lang="en-US" altLang="en-US" sz="3200"/>
              <a:t>Rum pum pum pum, rum pum pum pum.</a:t>
            </a:r>
            <a:br>
              <a:rPr lang="en-US" altLang="en-US" sz="3200"/>
            </a:br>
            <a:r>
              <a:rPr lang="en-US" altLang="en-US" sz="3200"/>
              <a:t>So to honour Him, pa rum pum pum pum</a:t>
            </a:r>
            <a:br>
              <a:rPr lang="en-US" altLang="en-US" sz="3200"/>
            </a:br>
            <a:r>
              <a:rPr lang="en-US" altLang="en-US" sz="3200"/>
              <a:t>When we come.</a:t>
            </a:r>
            <a:endParaRPr lang="en-US" altLang="en-US" sz="3200">
              <a:latin typeface="Times-Bold"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87D9868F-1276-C3C6-F6BA-E96537F15170}"/>
              </a:ext>
            </a:extLst>
          </p:cNvPr>
          <p:cNvSpPr>
            <a:spLocks noGrp="1" noChangeArrowheads="1"/>
          </p:cNvSpPr>
          <p:nvPr>
            <p:ph type="title"/>
          </p:nvPr>
        </p:nvSpPr>
        <p:spPr>
          <a:xfrm>
            <a:off x="381000" y="2514600"/>
            <a:ext cx="8382000" cy="1143000"/>
          </a:xfrm>
        </p:spPr>
        <p:txBody>
          <a:bodyPr/>
          <a:lstStyle/>
          <a:p>
            <a:r>
              <a:rPr lang="en-US" altLang="en-US" sz="3200"/>
              <a:t>Little baby, pa rum pum pum pum</a:t>
            </a:r>
            <a:br>
              <a:rPr lang="en-US" altLang="en-US" sz="3200"/>
            </a:br>
            <a:r>
              <a:rPr lang="en-US" altLang="en-US" sz="3200"/>
              <a:t>I am a poor boy too, pa rum pum pum pum</a:t>
            </a:r>
            <a:br>
              <a:rPr lang="en-US" altLang="en-US" sz="3200"/>
            </a:br>
            <a:r>
              <a:rPr lang="en-US" altLang="en-US" sz="3200"/>
              <a:t>I have no gift to bring, pa rum pum pum pum</a:t>
            </a:r>
            <a:br>
              <a:rPr lang="en-US" altLang="en-US" sz="3200"/>
            </a:br>
            <a:r>
              <a:rPr lang="en-US" altLang="en-US" sz="3200"/>
              <a:t>That’s fit to give a King, pa rum pum pum pum</a:t>
            </a:r>
            <a:br>
              <a:rPr lang="en-US" altLang="en-US" sz="3200"/>
            </a:br>
            <a:r>
              <a:rPr lang="en-US" altLang="en-US" sz="3200"/>
              <a:t>Rum pum pum pum, rum pum pum pum.</a:t>
            </a:r>
            <a:br>
              <a:rPr lang="en-US" altLang="en-US" sz="3200"/>
            </a:br>
            <a:r>
              <a:rPr lang="en-US" altLang="en-US" sz="3200"/>
              <a:t>Shall I play for you, pa rum pum pum pum</a:t>
            </a:r>
            <a:br>
              <a:rPr lang="en-US" altLang="en-US" sz="3200"/>
            </a:br>
            <a:r>
              <a:rPr lang="en-US" altLang="en-US" sz="3200"/>
              <a:t>On my drum?</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21141</TotalTime>
  <Words>700</Words>
  <Application>Microsoft Macintosh PowerPoint</Application>
  <PresentationFormat>On-screen Show (4:3)</PresentationFormat>
  <Paragraphs>35</Paragraphs>
  <Slides>30</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Monaco</vt:lpstr>
      <vt:lpstr>Times</vt:lpstr>
      <vt:lpstr>Times New Roman</vt:lpstr>
      <vt:lpstr>Times-Bold</vt:lpstr>
      <vt:lpstr>Blank Presentation</vt:lpstr>
      <vt:lpstr>PowerPoint Presentation</vt:lpstr>
      <vt:lpstr>PowerPoint Presentation</vt:lpstr>
      <vt:lpstr>Away in a Manger</vt:lpstr>
      <vt:lpstr>Away in a manger, no crib for a bed, The little Lord Jesus  laid down His sweet head. The stars in the bright sky  looked down where He lay, The little Lord Jesus, asleep on the hay. </vt:lpstr>
      <vt:lpstr>The cattle are lowing, the Baby awakes, But little Lord Jesus, no crying He makes; I love Thee, Lord Jesus,  look down from the sky And stay by my side until morning is nigh.   </vt:lpstr>
      <vt:lpstr>PowerPoint Presentation</vt:lpstr>
      <vt:lpstr>Little Drummer Boy</vt:lpstr>
      <vt:lpstr>Come, they told me, pa rum pum pum pum A newborn King to see, pa rum pum pum pum Our finest gifts we bring, pa rum pum pum pum To lay before the King, pa rum pum pum pum Rum pum pum pum, rum pum pum pum. So to honour Him, pa rum pum pum pum When we come.</vt:lpstr>
      <vt:lpstr>Little baby, pa rum pum pum pum I am a poor boy too, pa rum pum pum pum I have no gift to bring, pa rum pum pum pum That’s fit to give a King, pa rum pum pum pum Rum pum pum pum, rum pum pum pum. Shall I play for you, pa rum pum pum pum On my drum?</vt:lpstr>
      <vt:lpstr>Mary nodded, pa rum pum pum pum The ox and lamb kept time, pa rum pum pum pum I played my drum for Him, pa rum pum pum pum I played my best for Him, pa rum pum pum pum Rum pum pum pum, rum pum pum pum. Then He smiled at me, pa rum pum pum pum, Me and my drum Me and my drum Me and my drum Me and my drum</vt:lpstr>
      <vt:lpstr>PowerPoint Presentation</vt:lpstr>
      <vt:lpstr>Joy to the World</vt:lpstr>
      <vt:lpstr>Joy to the world, the Lord is come! Let earth receive her King; Let every heart prepare Him room, And heaven and nature sing, And heaven and nature sing, And heaven, and heaven, and nature sing. </vt:lpstr>
      <vt:lpstr>He rules the world with truth and grace, And makes the nations prove The glories of His righteousness, And wonders of His love, And wonders of His love, And wonders, wonders, of His love.  </vt:lpstr>
      <vt:lpstr>PowerPoint Presentation</vt:lpstr>
      <vt:lpstr>O Come, All Ye Faithful</vt:lpstr>
      <vt:lpstr>O come, all ye faithful,  joyful and triumphant, O come ye, O come ye, to Bethlehem. Come and behold Him,  Born the King of angels; </vt:lpstr>
      <vt:lpstr>O come, let us adore Him, O come, let us adore Him, O come, let us adore Him, Christ the Lord.</vt:lpstr>
      <vt:lpstr>Sing, choirs of angels, sing in exultation; O sing, all ye bright hosts  of heaven above! Glory to God, all glory in the highest; </vt:lpstr>
      <vt:lpstr>O come, let us adore Him, O come, let us adore Him, O come, let us adore Him, Christ the Lord.</vt:lpstr>
      <vt:lpstr>PowerPoint Presentation</vt:lpstr>
      <vt:lpstr>Jesus Name  Above All Names</vt:lpstr>
      <vt:lpstr>Jesus, name above all names Beautiful Savior, glorious Lord. Emmanuel, God is with us. Blessed Redeemer,  Living word.</vt:lpstr>
      <vt:lpstr>PowerPoint Presentation</vt:lpstr>
      <vt:lpstr>PowerPoint Presentation</vt:lpstr>
      <vt:lpstr>For with God  nothing will be impossible  Luke 1:37</vt:lpstr>
      <vt:lpstr>PowerPoint Presentation</vt:lpstr>
      <vt:lpstr>There is born to you this day  in the city of David a Saviour  who is Christ the Lord  Luke 2:11</vt:lpstr>
      <vt:lpstr>PowerPoint Presentation</vt:lpstr>
      <vt:lpstr>PowerPoint Presentation</vt:lpstr>
    </vt:vector>
  </TitlesOfParts>
  <Company>Canada Formprint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know Whom  I Have Believed</dc:title>
  <dc:creator>Kerry</dc:creator>
  <cp:lastModifiedBy>Kerry Applin</cp:lastModifiedBy>
  <cp:revision>455</cp:revision>
  <cp:lastPrinted>2018-12-08T15:11:22Z</cp:lastPrinted>
  <dcterms:created xsi:type="dcterms:W3CDTF">2003-02-13T03:09:51Z</dcterms:created>
  <dcterms:modified xsi:type="dcterms:W3CDTF">2025-12-11T19:37:44Z</dcterms:modified>
</cp:coreProperties>
</file>