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1"/>
  </p:notesMasterIdLst>
  <p:sldIdLst>
    <p:sldId id="286" r:id="rId2"/>
    <p:sldId id="2064" r:id="rId3"/>
    <p:sldId id="266" r:id="rId4"/>
    <p:sldId id="267" r:id="rId5"/>
    <p:sldId id="268" r:id="rId6"/>
    <p:sldId id="269" r:id="rId7"/>
    <p:sldId id="270" r:id="rId8"/>
    <p:sldId id="2130" r:id="rId9"/>
    <p:sldId id="2133" r:id="rId10"/>
    <p:sldId id="2134" r:id="rId11"/>
    <p:sldId id="2135" r:id="rId12"/>
    <p:sldId id="2136" r:id="rId13"/>
    <p:sldId id="2137" r:id="rId14"/>
    <p:sldId id="271" r:id="rId15"/>
    <p:sldId id="272" r:id="rId16"/>
    <p:sldId id="273" r:id="rId17"/>
    <p:sldId id="274" r:id="rId18"/>
    <p:sldId id="275" r:id="rId19"/>
    <p:sldId id="2115" r:id="rId20"/>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5759" autoAdjust="0"/>
    <p:restoredTop sz="86424" autoAdjust="0"/>
  </p:normalViewPr>
  <p:slideViewPr>
    <p:cSldViewPr>
      <p:cViewPr varScale="1">
        <p:scale>
          <a:sx n="170" d="100"/>
          <a:sy n="170" d="100"/>
        </p:scale>
        <p:origin x="1216" y="480"/>
      </p:cViewPr>
      <p:guideLst>
        <p:guide orient="horz" pos="2160"/>
        <p:guide pos="2880"/>
      </p:guideLst>
    </p:cSldViewPr>
  </p:slideViewPr>
  <p:outlineViewPr>
    <p:cViewPr>
      <p:scale>
        <a:sx n="33" d="100"/>
        <a:sy n="33" d="100"/>
      </p:scale>
      <p:origin x="0" y="5904"/>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2</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692770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BFC8BA-B2A8-A0E6-2369-76C6CE241529}"/>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8449A280-A120-291C-6DB0-89AF8B8DDABC}"/>
              </a:ext>
            </a:extLst>
          </p:cNvPr>
          <p:cNvSpPr>
            <a:spLocks noGrp="1" noChangeArrowheads="1"/>
          </p:cNvSpPr>
          <p:nvPr>
            <p:ph type="sldNum" sz="quarter" idx="5"/>
          </p:nvPr>
        </p:nvSpPr>
        <p:spPr/>
        <p:txBody>
          <a:bodyPr/>
          <a:lstStyle/>
          <a:p>
            <a:pPr>
              <a:defRPr/>
            </a:pPr>
            <a:fld id="{D42FB333-76AF-974A-B5F3-11DB03D2ABAE}" type="slidenum">
              <a:rPr lang="en-US"/>
              <a:pPr>
                <a:defRPr/>
              </a:pPr>
              <a:t>8</a:t>
            </a:fld>
            <a:endParaRPr lang="en-US"/>
          </a:p>
        </p:txBody>
      </p:sp>
      <p:sp>
        <p:nvSpPr>
          <p:cNvPr id="4594690" name="Rectangle 2">
            <a:extLst>
              <a:ext uri="{FF2B5EF4-FFF2-40B4-BE49-F238E27FC236}">
                <a16:creationId xmlns:a16="http://schemas.microsoft.com/office/drawing/2014/main" id="{29207458-3D8D-01E3-624E-5C986EB5353F}"/>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D415C10D-E815-104D-2585-2CB2E83FF1F3}"/>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877929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19</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253345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41D01E-2BF4-7A88-2131-2EA2B9F41EF5}"/>
              </a:ext>
            </a:extLst>
          </p:cNvPr>
          <p:cNvPicPr>
            <a:picLocks noChangeAspect="1"/>
          </p:cNvPicPr>
          <p:nvPr/>
        </p:nvPicPr>
        <p:blipFill>
          <a:blip r:embed="rId3"/>
          <a:stretch>
            <a:fillRect/>
          </a:stretch>
        </p:blipFill>
        <p:spPr>
          <a:xfrm>
            <a:off x="1828800" y="2438400"/>
            <a:ext cx="5486400" cy="1765300"/>
          </a:xfrm>
          <a:prstGeom prst="rect">
            <a:avLst/>
          </a:prstGeom>
        </p:spPr>
      </p:pic>
    </p:spTree>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B8B1B803-9436-5AAA-E6B1-597904A04148}"/>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From the squalor of a borrowed stable,</a:t>
            </a:r>
            <a:br>
              <a:rPr lang="en-CA" sz="3600" dirty="0">
                <a:latin typeface="+mn-lt"/>
              </a:rPr>
            </a:br>
            <a:r>
              <a:rPr lang="en-CA" sz="3600" dirty="0">
                <a:latin typeface="+mn-lt"/>
              </a:rPr>
              <a:t>By the Spirit and a virgin's faith; </a:t>
            </a:r>
            <a:br>
              <a:rPr lang="en-CA" sz="3600" dirty="0">
                <a:latin typeface="+mn-lt"/>
              </a:rPr>
            </a:br>
            <a:r>
              <a:rPr lang="en-CA" sz="3600" dirty="0">
                <a:latin typeface="+mn-lt"/>
              </a:rPr>
              <a:t>To the anguish and the shame of scandal </a:t>
            </a:r>
            <a:br>
              <a:rPr lang="en-CA" sz="3600" dirty="0">
                <a:latin typeface="+mn-lt"/>
              </a:rPr>
            </a:br>
            <a:r>
              <a:rPr lang="en-CA" sz="3600" dirty="0">
                <a:latin typeface="+mn-lt"/>
              </a:rPr>
              <a:t>Came the Saviour of the human race! </a:t>
            </a:r>
            <a:endParaRPr lang="en-US" sz="3600" dirty="0">
              <a:latin typeface="+mn-lt"/>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CD65F943-CF1C-2C4F-FB84-85AD0A05F761}"/>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But the skies were filled with the praise of heaven, </a:t>
            </a:r>
            <a:br>
              <a:rPr lang="en-CA" sz="3600" dirty="0">
                <a:latin typeface="+mn-lt"/>
              </a:rPr>
            </a:br>
            <a:r>
              <a:rPr lang="en-CA" sz="3600" dirty="0">
                <a:latin typeface="+mn-lt"/>
              </a:rPr>
              <a:t>Shepherds listen as the angels tell </a:t>
            </a:r>
            <a:br>
              <a:rPr lang="en-CA" sz="3600" dirty="0">
                <a:latin typeface="+mn-lt"/>
              </a:rPr>
            </a:br>
            <a:r>
              <a:rPr lang="en-CA" sz="3600" dirty="0">
                <a:latin typeface="+mn-lt"/>
              </a:rPr>
              <a:t>Of the Gift of God come down to man </a:t>
            </a:r>
            <a:br>
              <a:rPr lang="en-CA" sz="3600" dirty="0">
                <a:latin typeface="+mn-lt"/>
              </a:rPr>
            </a:br>
            <a:r>
              <a:rPr lang="en-CA" sz="3600" dirty="0">
                <a:latin typeface="+mn-lt"/>
              </a:rPr>
              <a:t>At the dawning of Immanuel.</a:t>
            </a:r>
            <a:endParaRPr lang="en-US" sz="3600" dirty="0">
              <a:latin typeface="+mn-lt"/>
            </a:endParaRP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CEDBF010-50E9-0C4A-E997-D67EC0D80FDF}"/>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King of heaven now the Friend of sinners,</a:t>
            </a:r>
            <a:br>
              <a:rPr lang="en-CA" sz="3600" dirty="0">
                <a:latin typeface="+mn-lt"/>
              </a:rPr>
            </a:br>
            <a:r>
              <a:rPr lang="en-CA" sz="3600" dirty="0">
                <a:latin typeface="+mn-lt"/>
              </a:rPr>
              <a:t>Humble servant in the Father's hands,</a:t>
            </a:r>
            <a:br>
              <a:rPr lang="en-CA" sz="3600" dirty="0">
                <a:latin typeface="+mn-lt"/>
              </a:rPr>
            </a:br>
            <a:r>
              <a:rPr lang="en-CA" sz="3600" dirty="0">
                <a:latin typeface="+mn-lt"/>
              </a:rPr>
              <a:t>Filled with power and the Holy Spirit,</a:t>
            </a:r>
            <a:br>
              <a:rPr lang="en-CA" sz="3600" dirty="0">
                <a:latin typeface="+mn-lt"/>
              </a:rPr>
            </a:br>
            <a:r>
              <a:rPr lang="en-CA" sz="3600" dirty="0">
                <a:latin typeface="+mn-lt"/>
              </a:rPr>
              <a:t>Filled with mercy for the broken man.</a:t>
            </a:r>
            <a:endParaRPr lang="en-US" sz="3600" dirty="0">
              <a:latin typeface="+mn-lt"/>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72C4D04C-F632-8C87-A0DA-15104C6ED8A2}"/>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Yes, He walked my road and He felt my pain,</a:t>
            </a:r>
            <a:br>
              <a:rPr lang="en-CA" sz="3600" dirty="0">
                <a:latin typeface="+mn-lt"/>
              </a:rPr>
            </a:br>
            <a:r>
              <a:rPr lang="en-CA" sz="3600" dirty="0">
                <a:latin typeface="+mn-lt"/>
              </a:rPr>
              <a:t>Joys and sorrows that I know so well;</a:t>
            </a:r>
            <a:br>
              <a:rPr lang="en-CA" sz="3600" dirty="0">
                <a:latin typeface="+mn-lt"/>
              </a:rPr>
            </a:br>
            <a:r>
              <a:rPr lang="en-CA" sz="3600" dirty="0">
                <a:latin typeface="+mn-lt"/>
              </a:rPr>
              <a:t>Yet His righteous steps give me hope again - </a:t>
            </a:r>
            <a:br>
              <a:rPr lang="en-CA" sz="3600" dirty="0">
                <a:latin typeface="+mn-lt"/>
              </a:rPr>
            </a:br>
            <a:r>
              <a:rPr lang="en-CA" sz="3600" dirty="0">
                <a:latin typeface="+mn-lt"/>
              </a:rPr>
              <a:t>I will follow my Immanuel!</a:t>
            </a:r>
            <a:endParaRPr lang="en-US" sz="3600" dirty="0">
              <a:latin typeface="+mn-lt"/>
            </a:endParaRP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3A6EACF6-12D0-D8CF-FC3C-BCB8A55E8349}"/>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Through the kisses of a friend's betrayal,</a:t>
            </a:r>
            <a:br>
              <a:rPr lang="en-CA" sz="3600" dirty="0">
                <a:latin typeface="+mn-lt"/>
              </a:rPr>
            </a:br>
            <a:r>
              <a:rPr lang="en-CA" sz="3600" dirty="0">
                <a:latin typeface="+mn-lt"/>
              </a:rPr>
              <a:t>He was lifted on a cruel cross;</a:t>
            </a:r>
            <a:br>
              <a:rPr lang="en-CA" sz="3600" dirty="0">
                <a:latin typeface="+mn-lt"/>
              </a:rPr>
            </a:br>
            <a:r>
              <a:rPr lang="en-CA" sz="3600" dirty="0">
                <a:latin typeface="+mn-lt"/>
              </a:rPr>
              <a:t>He was punished for a world's transgressions,</a:t>
            </a:r>
            <a:br>
              <a:rPr lang="en-CA" sz="3600" dirty="0">
                <a:latin typeface="+mn-lt"/>
              </a:rPr>
            </a:br>
            <a:r>
              <a:rPr lang="en-CA" sz="3600" dirty="0">
                <a:latin typeface="+mn-lt"/>
              </a:rPr>
              <a:t>He was suffering to save the lost.</a:t>
            </a:r>
            <a:endParaRPr lang="en-US" sz="3600" dirty="0">
              <a:latin typeface="+mn-lt"/>
            </a:endParaRP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3FF5038B-73CD-BB6D-B597-1A89A3A79E06}"/>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He fights for breath, He fights for me,</a:t>
            </a:r>
            <a:br>
              <a:rPr lang="en-CA" sz="3600" dirty="0">
                <a:latin typeface="+mn-lt"/>
              </a:rPr>
            </a:br>
            <a:r>
              <a:rPr lang="en-CA" sz="3600" dirty="0">
                <a:latin typeface="+mn-lt"/>
              </a:rPr>
              <a:t>Loosing sinners from the claims of hell;</a:t>
            </a:r>
            <a:br>
              <a:rPr lang="en-CA" sz="3600" dirty="0">
                <a:latin typeface="+mn-lt"/>
              </a:rPr>
            </a:br>
            <a:r>
              <a:rPr lang="en-CA" sz="3600" dirty="0">
                <a:latin typeface="+mn-lt"/>
              </a:rPr>
              <a:t>And with a shout our souls are free - </a:t>
            </a:r>
            <a:br>
              <a:rPr lang="en-CA" sz="3600" dirty="0">
                <a:latin typeface="+mn-lt"/>
              </a:rPr>
            </a:br>
            <a:r>
              <a:rPr lang="en-CA" sz="3600" dirty="0">
                <a:latin typeface="+mn-lt"/>
              </a:rPr>
              <a:t>Death defeated by Immanuel!</a:t>
            </a:r>
            <a:endParaRPr lang="en-US" sz="3600" dirty="0">
              <a:latin typeface="+mn-lt"/>
            </a:endParaRP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39B00B10-0D20-EB17-0E35-BFD6922034BE}"/>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Now He's standing in the place of honour,</a:t>
            </a:r>
            <a:br>
              <a:rPr lang="en-CA" sz="3600" dirty="0">
                <a:latin typeface="+mn-lt"/>
              </a:rPr>
            </a:br>
            <a:r>
              <a:rPr lang="en-CA" sz="3600" dirty="0">
                <a:latin typeface="+mn-lt"/>
              </a:rPr>
              <a:t>Crowned with glory on the highest throne,</a:t>
            </a:r>
            <a:br>
              <a:rPr lang="en-CA" sz="3600" dirty="0">
                <a:latin typeface="+mn-lt"/>
              </a:rPr>
            </a:br>
            <a:r>
              <a:rPr lang="en-CA" sz="3600" dirty="0">
                <a:latin typeface="+mn-lt"/>
              </a:rPr>
              <a:t>Interceding for His own beloved</a:t>
            </a:r>
            <a:br>
              <a:rPr lang="en-CA" sz="3600" dirty="0">
                <a:latin typeface="+mn-lt"/>
              </a:rPr>
            </a:br>
            <a:r>
              <a:rPr lang="en-CA" sz="3600" dirty="0">
                <a:latin typeface="+mn-lt"/>
              </a:rPr>
              <a:t>Till His Father calls to bring them home!</a:t>
            </a:r>
            <a:endParaRPr lang="en-US" sz="3600" dirty="0">
              <a:latin typeface="+mn-lt"/>
            </a:endParaRP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79DC3E3C-9B39-A361-79EE-B357B62924F1}"/>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Then the skies will part as the trumpet sounds</a:t>
            </a:r>
            <a:br>
              <a:rPr lang="en-CA" sz="3600" dirty="0">
                <a:latin typeface="+mn-lt"/>
              </a:rPr>
            </a:br>
            <a:r>
              <a:rPr lang="en-CA" sz="3600" dirty="0">
                <a:latin typeface="+mn-lt"/>
              </a:rPr>
              <a:t>Hope of heaven or the fear of hell;</a:t>
            </a:r>
            <a:br>
              <a:rPr lang="en-CA" sz="3600" dirty="0">
                <a:latin typeface="+mn-lt"/>
              </a:rPr>
            </a:br>
            <a:r>
              <a:rPr lang="en-CA" sz="3600" dirty="0">
                <a:latin typeface="+mn-lt"/>
              </a:rPr>
              <a:t>But the Bride will run to her Lover's arms,</a:t>
            </a:r>
            <a:br>
              <a:rPr lang="en-CA" sz="3600" dirty="0">
                <a:latin typeface="+mn-lt"/>
              </a:rPr>
            </a:br>
            <a:r>
              <a:rPr lang="en-CA" sz="3600" dirty="0">
                <a:latin typeface="+mn-lt"/>
              </a:rPr>
              <a:t>Giving glory to Immanuel!</a:t>
            </a:r>
            <a:r>
              <a:rPr lang="en-US" sz="3600" dirty="0">
                <a:latin typeface="+mn-lt"/>
              </a:rPr>
              <a:t> </a:t>
            </a:r>
            <a:endParaRPr lang="en-US" sz="3600" dirty="0">
              <a:latin typeface="+mn-lt"/>
              <a:cs typeface="Times" charset="0"/>
            </a:endParaRP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2470E12D-E92C-D9A6-D6EC-21824EC54557}"/>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Then the skies will part as the trumpet sounds</a:t>
            </a:r>
            <a:br>
              <a:rPr lang="en-CA" sz="3600" dirty="0">
                <a:latin typeface="+mn-lt"/>
              </a:rPr>
            </a:br>
            <a:r>
              <a:rPr lang="en-CA" sz="3600" dirty="0">
                <a:latin typeface="+mn-lt"/>
              </a:rPr>
              <a:t>Hope of heaven or the fear of hell;</a:t>
            </a:r>
            <a:br>
              <a:rPr lang="en-CA" sz="3600" dirty="0">
                <a:latin typeface="+mn-lt"/>
              </a:rPr>
            </a:br>
            <a:r>
              <a:rPr lang="en-CA" sz="3600" dirty="0">
                <a:latin typeface="+mn-lt"/>
              </a:rPr>
              <a:t>But the Bride will run to her Lover's arms,</a:t>
            </a:r>
            <a:br>
              <a:rPr lang="en-CA" sz="3600" dirty="0">
                <a:latin typeface="+mn-lt"/>
              </a:rPr>
            </a:br>
            <a:r>
              <a:rPr lang="en-CA" sz="3600" dirty="0">
                <a:latin typeface="+mn-lt"/>
              </a:rPr>
              <a:t>Giving glory to Immanuel!</a:t>
            </a:r>
            <a:r>
              <a:rPr lang="en-US" sz="3600" dirty="0">
                <a:latin typeface="+mn-lt"/>
              </a:rPr>
              <a:t> </a:t>
            </a:r>
            <a:endParaRPr lang="en-US" sz="3600" dirty="0">
              <a:latin typeface="+mn-lt"/>
              <a:cs typeface="Times" charset="0"/>
            </a:endParaRP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41D01E-2BF4-7A88-2131-2EA2B9F41EF5}"/>
              </a:ext>
            </a:extLst>
          </p:cNvPr>
          <p:cNvPicPr>
            <a:picLocks noChangeAspect="1"/>
          </p:cNvPicPr>
          <p:nvPr/>
        </p:nvPicPr>
        <p:blipFill>
          <a:blip r:embed="rId3"/>
          <a:stretch>
            <a:fillRect/>
          </a:stretch>
        </p:blipFill>
        <p:spPr>
          <a:xfrm>
            <a:off x="1828800" y="2438400"/>
            <a:ext cx="5486400" cy="1765300"/>
          </a:xfrm>
          <a:prstGeom prst="rect">
            <a:avLst/>
          </a:prstGeom>
        </p:spPr>
      </p:pic>
    </p:spTree>
    <p:extLst>
      <p:ext uri="{BB962C8B-B14F-4D97-AF65-F5344CB8AC3E}">
        <p14:creationId xmlns:p14="http://schemas.microsoft.com/office/powerpoint/2010/main" val="3844178073"/>
      </p:ext>
    </p:extLst>
  </p:cSld>
  <p:clrMapOvr>
    <a:masterClrMapping/>
  </p:clrMapOvr>
  <p:transition advClick="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79504977"/>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481994A6-B658-0591-D531-4E6CA63998CB}"/>
              </a:ext>
            </a:extLst>
          </p:cNvPr>
          <p:cNvSpPr>
            <a:spLocks noGrp="1" noChangeArrowheads="1"/>
          </p:cNvSpPr>
          <p:nvPr>
            <p:ph type="ctrTitle"/>
          </p:nvPr>
        </p:nvSpPr>
        <p:spPr>
          <a:xfrm>
            <a:off x="685800" y="2286000"/>
            <a:ext cx="7772400" cy="1143000"/>
          </a:xfrm>
        </p:spPr>
        <p:txBody>
          <a:bodyPr/>
          <a:lstStyle/>
          <a:p>
            <a:pPr>
              <a:defRPr/>
            </a:pPr>
            <a:r>
              <a:rPr lang="en-US" altLang="en-US" sz="6600">
                <a:ea typeface="+mj-ea"/>
              </a:rPr>
              <a:t>In Christ Alone</a:t>
            </a:r>
            <a:endParaRPr lang="en-US" altLang="en-US">
              <a:ea typeface="+mj-ea"/>
            </a:endParaRPr>
          </a:p>
        </p:txBody>
      </p:sp>
      <p:sp>
        <p:nvSpPr>
          <p:cNvPr id="14339" name="Rectangle 3">
            <a:extLst>
              <a:ext uri="{FF2B5EF4-FFF2-40B4-BE49-F238E27FC236}">
                <a16:creationId xmlns:a16="http://schemas.microsoft.com/office/drawing/2014/main" id="{4E01ABE2-B7F7-0828-2203-E9CFB61EFDED}"/>
              </a:ext>
            </a:extLst>
          </p:cNvPr>
          <p:cNvSpPr>
            <a:spLocks noGrp="1" noChangeArrowheads="1"/>
          </p:cNvSpPr>
          <p:nvPr>
            <p:ph type="subTitle" idx="1"/>
          </p:nvPr>
        </p:nvSpPr>
        <p:spPr>
          <a:xfrm>
            <a:off x="1371600" y="4876800"/>
            <a:ext cx="6400800" cy="1752600"/>
          </a:xfrm>
        </p:spPr>
        <p:txBody>
          <a:bodyPr/>
          <a:lstStyle/>
          <a:p>
            <a:pPr>
              <a:defRPr/>
            </a:pPr>
            <a:r>
              <a:rPr lang="en-US" altLang="en-US" sz="1800">
                <a:ea typeface="+mn-ea"/>
              </a:rPr>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9F37DCFB-5ED7-B76D-A757-B11FC8CB7428}"/>
              </a:ext>
            </a:extLst>
          </p:cNvPr>
          <p:cNvSpPr>
            <a:spLocks noGrp="1" noChangeArrowheads="1"/>
          </p:cNvSpPr>
          <p:nvPr>
            <p:ph type="ctrTitle"/>
          </p:nvPr>
        </p:nvSpPr>
        <p:spPr>
          <a:xfrm>
            <a:off x="228600" y="3048000"/>
            <a:ext cx="8686800" cy="1143000"/>
          </a:xfrm>
        </p:spPr>
        <p:txBody>
          <a:bodyPr/>
          <a:lstStyle/>
          <a:p>
            <a:r>
              <a:rPr lang="en-US" altLang="en-US" sz="3600"/>
              <a:t>In Christ alone my hope is found</a:t>
            </a:r>
            <a:br>
              <a:rPr lang="en-US" altLang="en-US" sz="3600"/>
            </a:br>
            <a:r>
              <a:rPr lang="en-US" altLang="en-US" sz="3600"/>
              <a:t>He is my light, my strength, my song</a:t>
            </a:r>
            <a:br>
              <a:rPr lang="en-US" altLang="en-US" sz="3600"/>
            </a:br>
            <a:r>
              <a:rPr lang="en-US" altLang="en-US" sz="3600"/>
              <a:t>This Cornerstone, this solid ground</a:t>
            </a:r>
            <a:br>
              <a:rPr lang="en-US" altLang="en-US" sz="3600"/>
            </a:br>
            <a:r>
              <a:rPr lang="en-US" altLang="en-US" sz="3600"/>
              <a:t>Firm through the fiercest drought and storm</a:t>
            </a:r>
            <a:br>
              <a:rPr lang="en-US" altLang="en-US" sz="3600"/>
            </a:br>
            <a:r>
              <a:rPr lang="en-US" altLang="en-US" sz="3600"/>
              <a:t>What heights of love, what depths of peace</a:t>
            </a:r>
            <a:br>
              <a:rPr lang="en-US" altLang="en-US" sz="3600"/>
            </a:br>
            <a:r>
              <a:rPr lang="en-US" altLang="en-US" sz="3600"/>
              <a:t>When fears are stilled, when strivings cease</a:t>
            </a:r>
            <a:br>
              <a:rPr lang="en-US" altLang="en-US" sz="3600"/>
            </a:br>
            <a:r>
              <a:rPr lang="en-US" altLang="en-US" sz="3600"/>
              <a:t>My comforter, my All in All</a:t>
            </a:r>
            <a:br>
              <a:rPr lang="en-US" altLang="en-US" sz="3600"/>
            </a:br>
            <a:r>
              <a:rPr lang="en-US" altLang="en-US" sz="3600"/>
              <a:t>Here in the love of Christ I stand </a:t>
            </a:r>
            <a:br>
              <a:rPr lang="en-US" altLang="en-US" sz="3600"/>
            </a:br>
            <a:endParaRPr lang="en-US" altLang="en-US" sz="360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C1335426-C9DA-A44F-34FC-CB794192BADF}"/>
              </a:ext>
            </a:extLst>
          </p:cNvPr>
          <p:cNvSpPr>
            <a:spLocks noGrp="1" noChangeArrowheads="1"/>
          </p:cNvSpPr>
          <p:nvPr>
            <p:ph type="title"/>
          </p:nvPr>
        </p:nvSpPr>
        <p:spPr>
          <a:xfrm>
            <a:off x="228600" y="3276600"/>
            <a:ext cx="8686800" cy="1143000"/>
          </a:xfrm>
        </p:spPr>
        <p:txBody>
          <a:bodyPr/>
          <a:lstStyle/>
          <a:p>
            <a:r>
              <a:rPr lang="en-US" altLang="en-US" sz="3600"/>
              <a:t>In Christ alone, who took on flesh</a:t>
            </a:r>
            <a:br>
              <a:rPr lang="en-US" altLang="en-US" sz="3600"/>
            </a:br>
            <a:r>
              <a:rPr lang="en-US" altLang="en-US" sz="3600"/>
              <a:t>Fulness of God in helpless babe</a:t>
            </a:r>
            <a:br>
              <a:rPr lang="en-US" altLang="en-US" sz="3600"/>
            </a:br>
            <a:r>
              <a:rPr lang="en-US" altLang="en-US" sz="3600"/>
              <a:t>This gift of love and righteousness</a:t>
            </a:r>
            <a:br>
              <a:rPr lang="en-US" altLang="en-US" sz="3600"/>
            </a:br>
            <a:r>
              <a:rPr lang="en-US" altLang="en-US" sz="3600"/>
              <a:t>Scorned by the ones He came to save</a:t>
            </a:r>
            <a:br>
              <a:rPr lang="en-US" altLang="en-US" sz="3600"/>
            </a:br>
            <a:r>
              <a:rPr lang="en-US" altLang="en-US" sz="3600"/>
              <a:t>Till on that cross as Jesus died</a:t>
            </a:r>
            <a:br>
              <a:rPr lang="en-US" altLang="en-US" sz="3600"/>
            </a:br>
            <a:r>
              <a:rPr lang="en-US" altLang="en-US" sz="3600"/>
              <a:t>The wrath of God was satisfied</a:t>
            </a:r>
            <a:br>
              <a:rPr lang="en-US" altLang="en-US" sz="3600"/>
            </a:br>
            <a:r>
              <a:rPr lang="en-US" altLang="en-US" sz="3600"/>
              <a:t>For every sin on Him was laid</a:t>
            </a:r>
            <a:br>
              <a:rPr lang="en-US" altLang="en-US" sz="3600"/>
            </a:br>
            <a:r>
              <a:rPr lang="en-US" altLang="en-US" sz="3600"/>
              <a:t>Here in the death of Christ I live </a:t>
            </a:r>
            <a:br>
              <a:rPr lang="en-US" altLang="en-US" sz="3600"/>
            </a:br>
            <a:br>
              <a:rPr lang="en-US" altLang="en-US" sz="3600"/>
            </a:br>
            <a:endParaRPr lang="en-US" altLang="en-US" sz="360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B1AB1ABC-063B-0A98-FF60-88C3B74D6379}"/>
              </a:ext>
            </a:extLst>
          </p:cNvPr>
          <p:cNvSpPr>
            <a:spLocks noGrp="1" noChangeArrowheads="1"/>
          </p:cNvSpPr>
          <p:nvPr>
            <p:ph type="title"/>
          </p:nvPr>
        </p:nvSpPr>
        <p:spPr>
          <a:xfrm>
            <a:off x="685800" y="3124200"/>
            <a:ext cx="7772400" cy="1143000"/>
          </a:xfrm>
        </p:spPr>
        <p:txBody>
          <a:bodyPr/>
          <a:lstStyle/>
          <a:p>
            <a:r>
              <a:rPr lang="en-US" altLang="en-US" sz="3600"/>
              <a:t>There in the ground His body lay</a:t>
            </a:r>
            <a:br>
              <a:rPr lang="en-US" altLang="en-US" sz="3600"/>
            </a:br>
            <a:r>
              <a:rPr lang="en-US" altLang="en-US" sz="3600"/>
              <a:t>Light of the world by darkness slain</a:t>
            </a:r>
            <a:br>
              <a:rPr lang="en-US" altLang="en-US" sz="3600"/>
            </a:br>
            <a:r>
              <a:rPr lang="en-US" altLang="en-US" sz="3600"/>
              <a:t>Then bursting forth in glorious day</a:t>
            </a:r>
            <a:br>
              <a:rPr lang="en-US" altLang="en-US" sz="3600"/>
            </a:br>
            <a:r>
              <a:rPr lang="en-US" altLang="en-US" sz="3600"/>
              <a:t>Up from the grave He rose again</a:t>
            </a:r>
            <a:br>
              <a:rPr lang="en-US" altLang="en-US" sz="3600"/>
            </a:br>
            <a:r>
              <a:rPr lang="en-US" altLang="en-US" sz="3600"/>
              <a:t>And as He stands in victory</a:t>
            </a:r>
            <a:br>
              <a:rPr lang="en-US" altLang="en-US" sz="3600"/>
            </a:br>
            <a:r>
              <a:rPr lang="en-US" altLang="en-US" sz="3600"/>
              <a:t>Sin's curse has lost its grip on me</a:t>
            </a:r>
            <a:br>
              <a:rPr lang="en-US" altLang="en-US" sz="3600"/>
            </a:br>
            <a:r>
              <a:rPr lang="en-US" altLang="en-US" sz="3600"/>
              <a:t>For I am His and He is mine</a:t>
            </a:r>
            <a:br>
              <a:rPr lang="en-US" altLang="en-US" sz="3600"/>
            </a:br>
            <a:r>
              <a:rPr lang="en-US" altLang="en-US" sz="3600"/>
              <a:t>Bought with the precious blood of Christ </a:t>
            </a:r>
            <a:br>
              <a:rPr lang="en-US" altLang="en-US" sz="3600"/>
            </a:br>
            <a:br>
              <a:rPr lang="en-US" altLang="en-US" sz="3600"/>
            </a:br>
            <a:endParaRPr lang="en-US" altLang="en-US" sz="360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31BE3228-0D5E-C1AA-96F4-A00199F85C84}"/>
              </a:ext>
            </a:extLst>
          </p:cNvPr>
          <p:cNvSpPr>
            <a:spLocks noGrp="1" noChangeArrowheads="1"/>
          </p:cNvSpPr>
          <p:nvPr>
            <p:ph type="title"/>
          </p:nvPr>
        </p:nvSpPr>
        <p:spPr>
          <a:xfrm>
            <a:off x="304800" y="2205038"/>
            <a:ext cx="8534400" cy="2290762"/>
          </a:xfrm>
        </p:spPr>
        <p:txBody>
          <a:bodyPr/>
          <a:lstStyle/>
          <a:p>
            <a:r>
              <a:rPr lang="en-US" altLang="en-US" sz="3600"/>
              <a:t>No guilt in life, no fear in death</a:t>
            </a:r>
            <a:br>
              <a:rPr lang="en-US" altLang="en-US" sz="3600"/>
            </a:br>
            <a:r>
              <a:rPr lang="en-US" altLang="en-US" sz="3600"/>
              <a:t>This is the power of Christ in me</a:t>
            </a:r>
            <a:br>
              <a:rPr lang="en-US" altLang="en-US" sz="3600"/>
            </a:br>
            <a:r>
              <a:rPr lang="en-US" altLang="en-US" sz="3600"/>
              <a:t>From life's first cry to final breath</a:t>
            </a:r>
            <a:br>
              <a:rPr lang="en-US" altLang="en-US" sz="3600"/>
            </a:br>
            <a:r>
              <a:rPr lang="en-US" altLang="en-US" sz="3600"/>
              <a:t>Jesus commands my destiny</a:t>
            </a:r>
            <a:br>
              <a:rPr lang="en-US" altLang="en-US" sz="3600"/>
            </a:br>
            <a:r>
              <a:rPr lang="en-US" altLang="en-US" sz="3600"/>
              <a:t>No power of hell, no scheme of man</a:t>
            </a:r>
            <a:br>
              <a:rPr lang="en-US" altLang="en-US" sz="3600"/>
            </a:br>
            <a:r>
              <a:rPr lang="en-US" altLang="en-US" sz="3600"/>
              <a:t>Can ever pluck me from His hand</a:t>
            </a:r>
            <a:br>
              <a:rPr lang="en-US" altLang="en-US" sz="3600"/>
            </a:br>
            <a:r>
              <a:rPr lang="en-US" altLang="en-US" sz="3600"/>
              <a:t>Till He returns or calls me home</a:t>
            </a:r>
            <a:br>
              <a:rPr lang="en-US" altLang="en-US" sz="3600"/>
            </a:br>
            <a:r>
              <a:rPr lang="en-US" altLang="en-US" sz="3600"/>
              <a:t>Here in the power of Christ I'll stand </a:t>
            </a:r>
            <a:br>
              <a:rPr lang="en-US" altLang="en-US" sz="3600"/>
            </a:br>
            <a:endParaRPr lang="en-US" altLang="en-US" sz="360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8015E-EF05-4BBC-A733-A5FBD1C593AE}"/>
            </a:ext>
          </a:extLst>
        </p:cNvPr>
        <p:cNvGrpSpPr/>
        <p:nvPr/>
      </p:nvGrpSpPr>
      <p:grpSpPr>
        <a:xfrm>
          <a:off x="0" y="0"/>
          <a:ext cx="0" cy="0"/>
          <a:chOff x="0" y="0"/>
          <a:chExt cx="0" cy="0"/>
        </a:xfrm>
      </p:grpSpPr>
    </p:spTree>
    <p:extLst>
      <p:ext uri="{BB962C8B-B14F-4D97-AF65-F5344CB8AC3E}">
        <p14:creationId xmlns:p14="http://schemas.microsoft.com/office/powerpoint/2010/main" val="1049682442"/>
      </p:ext>
    </p:extLst>
  </p:cSld>
  <p:clrMapOvr>
    <a:masterClrMapping/>
  </p:clrMapOvr>
  <p:transition advClick="0">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FB7FA2D-63B9-6CF1-6D17-E3C5FAC4D4EB}"/>
              </a:ext>
            </a:extLst>
          </p:cNvPr>
          <p:cNvSpPr>
            <a:spLocks noGrp="1" noChangeArrowheads="1"/>
          </p:cNvSpPr>
          <p:nvPr>
            <p:ph type="ctrTitle"/>
          </p:nvPr>
        </p:nvSpPr>
        <p:spPr>
          <a:xfrm>
            <a:off x="685800" y="1905000"/>
            <a:ext cx="7772400" cy="1143000"/>
          </a:xfrm>
        </p:spPr>
        <p:txBody>
          <a:bodyPr/>
          <a:lstStyle/>
          <a:p>
            <a:r>
              <a:rPr lang="en-US" altLang="en-US" sz="5400"/>
              <a:t>From the Squalor of a Borrowed Stable</a:t>
            </a:r>
            <a:endParaRPr lang="en-US" altLang="en-US" sz="2800"/>
          </a:p>
        </p:txBody>
      </p:sp>
      <p:sp>
        <p:nvSpPr>
          <p:cNvPr id="3075" name="Rectangle 3">
            <a:extLst>
              <a:ext uri="{FF2B5EF4-FFF2-40B4-BE49-F238E27FC236}">
                <a16:creationId xmlns:a16="http://schemas.microsoft.com/office/drawing/2014/main" id="{BFA4AF7A-61F2-EFE6-5A53-DC7AF9C4BC10}"/>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21117</TotalTime>
  <Words>613</Words>
  <Application>Microsoft Macintosh PowerPoint</Application>
  <PresentationFormat>On-screen Show (4:3)</PresentationFormat>
  <Paragraphs>21</Paragraphs>
  <Slides>19</Slides>
  <Notes>4</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19</vt:i4>
      </vt:variant>
    </vt:vector>
  </HeadingPairs>
  <TitlesOfParts>
    <vt:vector size="21" baseType="lpstr">
      <vt:lpstr>Times</vt:lpstr>
      <vt:lpstr>Blank Presentation</vt:lpstr>
      <vt:lpstr>PowerPoint Presentation</vt:lpstr>
      <vt:lpstr>PowerPoint Presentation</vt:lpstr>
      <vt:lpstr>In Christ Alone</vt:lpstr>
      <vt:lpstr>In Christ alone my hope is found He is my light, my strength, my song This Cornerstone, this solid ground Firm through the fiercest drought and storm What heights of love, what depths of peace When fears are stilled, when strivings cease My comforter, my All in All Here in the love of Christ I stand  </vt:lpstr>
      <vt:lpstr>In Christ alone, who took on flesh Fulness of God in helpless babe This gift of love and righteousness Scorned by the ones He came to save Till on that cross as Jesus died The wrath of God was satisfied For every sin on Him was laid Here in the death of Christ I live   </vt:lpstr>
      <vt:lpstr>There in the ground His body lay Light of the world by darkness slain Then bursting forth in glorious day Up from the grave He rose again And as He stands in victory Sin's curse has lost its grip on me For I am His and He is mine Bought with the precious blood of Christ   </vt:lpstr>
      <vt:lpstr>No guilt in life, no fear in death This is the power of Christ in me From life's first cry to final breath Jesus commands my destiny No power of hell, no scheme of man Can ever pluck me from His hand Till He returns or calls me home Here in the power of Christ I'll stand  </vt:lpstr>
      <vt:lpstr>PowerPoint Presentation</vt:lpstr>
      <vt:lpstr>From the Squalor of a Borrowed Stable</vt:lpstr>
      <vt:lpstr>From the squalor of a borrowed stable, By the Spirit and a virgin's faith;  To the anguish and the shame of scandal  Came the Saviour of the human race! </vt:lpstr>
      <vt:lpstr>But the skies were filled with the praise of heaven,  Shepherds listen as the angels tell  Of the Gift of God come down to man  At the dawning of Immanuel.</vt:lpstr>
      <vt:lpstr>King of heaven now the Friend of sinners, Humble servant in the Father's hands, Filled with power and the Holy Spirit, Filled with mercy for the broken man.</vt:lpstr>
      <vt:lpstr>Yes, He walked my road and He felt my pain, Joys and sorrows that I know so well; Yet His righteous steps give me hope again -  I will follow my Immanuel!</vt:lpstr>
      <vt:lpstr>Through the kisses of a friend's betrayal, He was lifted on a cruel cross; He was punished for a world's transgressions, He was suffering to save the lost.</vt:lpstr>
      <vt:lpstr>He fights for breath, He fights for me, Loosing sinners from the claims of hell; And with a shout our souls are free -  Death defeated by Immanuel!</vt:lpstr>
      <vt:lpstr>Now He's standing in the place of honour, Crowned with glory on the highest throne, Interceding for His own beloved Till His Father calls to bring them home!</vt:lpstr>
      <vt:lpstr>Then the skies will part as the trumpet sounds Hope of heaven or the fear of hell; But the Bride will run to her Lover's arms, Giving glory to Immanuel! </vt:lpstr>
      <vt:lpstr>Then the skies will part as the trumpet sounds Hope of heaven or the fear of hell; But the Bride will run to her Lover's arms, Giving glory to Immanuel! </vt:lpstr>
      <vt:lpstr>PowerPoint Presentation</vt:lpstr>
    </vt:vector>
  </TitlesOfParts>
  <Company>Canada Formprint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know Whom  I Have Believed</dc:title>
  <dc:creator>Kerry</dc:creator>
  <cp:lastModifiedBy>Kerry Applin</cp:lastModifiedBy>
  <cp:revision>454</cp:revision>
  <cp:lastPrinted>2018-12-08T15:11:22Z</cp:lastPrinted>
  <dcterms:created xsi:type="dcterms:W3CDTF">2003-02-13T03:09:51Z</dcterms:created>
  <dcterms:modified xsi:type="dcterms:W3CDTF">2025-12-07T00:07:25Z</dcterms:modified>
</cp:coreProperties>
</file>