
<file path=[Content_Types].xml><?xml version="1.0" encoding="utf-8"?>
<Types xmlns="http://schemas.openxmlformats.org/package/2006/content-types">
  <Default Extension="emf" ContentType="image/x-emf"/>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Lst>
  <p:notesMasterIdLst>
    <p:notesMasterId r:id="rId45"/>
  </p:notesMasterIdLst>
  <p:sldIdLst>
    <p:sldId id="286" r:id="rId2"/>
    <p:sldId id="2064" r:id="rId3"/>
    <p:sldId id="266" r:id="rId4"/>
    <p:sldId id="267" r:id="rId5"/>
    <p:sldId id="268" r:id="rId6"/>
    <p:sldId id="270" r:id="rId7"/>
    <p:sldId id="272" r:id="rId8"/>
    <p:sldId id="271" r:id="rId9"/>
    <p:sldId id="273" r:id="rId10"/>
    <p:sldId id="2106" r:id="rId11"/>
    <p:sldId id="2119" r:id="rId12"/>
    <p:sldId id="2120" r:id="rId13"/>
    <p:sldId id="2121" r:id="rId14"/>
    <p:sldId id="2122" r:id="rId15"/>
    <p:sldId id="2116" r:id="rId16"/>
    <p:sldId id="2123" r:id="rId17"/>
    <p:sldId id="2124" r:id="rId18"/>
    <p:sldId id="269" r:id="rId19"/>
    <p:sldId id="2125" r:id="rId20"/>
    <p:sldId id="2126" r:id="rId21"/>
    <p:sldId id="2127" r:id="rId22"/>
    <p:sldId id="2128" r:id="rId23"/>
    <p:sldId id="2117" r:id="rId24"/>
    <p:sldId id="2131" r:id="rId25"/>
    <p:sldId id="2132" r:id="rId26"/>
    <p:sldId id="2133" r:id="rId27"/>
    <p:sldId id="2134" r:id="rId28"/>
    <p:sldId id="2135" r:id="rId29"/>
    <p:sldId id="2118" r:id="rId30"/>
    <p:sldId id="2136" r:id="rId31"/>
    <p:sldId id="2137" r:id="rId32"/>
    <p:sldId id="2138" r:id="rId33"/>
    <p:sldId id="2139" r:id="rId34"/>
    <p:sldId id="2129" r:id="rId35"/>
    <p:sldId id="2140" r:id="rId36"/>
    <p:sldId id="2141" r:id="rId37"/>
    <p:sldId id="2142" r:id="rId38"/>
    <p:sldId id="2143" r:id="rId39"/>
    <p:sldId id="2144" r:id="rId40"/>
    <p:sldId id="2145" r:id="rId41"/>
    <p:sldId id="2146" r:id="rId42"/>
    <p:sldId id="2130" r:id="rId43"/>
    <p:sldId id="2115" r:id="rId44"/>
  </p:sldIdLst>
  <p:sldSz cx="9144000" cy="6858000" type="screen4x3"/>
  <p:notesSz cx="6858000" cy="9144000"/>
  <p:defaultTextStyle>
    <a:defPPr>
      <a:defRPr lang="en-US"/>
    </a:defPPr>
    <a:lvl1pPr algn="l" rtl="0" eaLnBrk="0" fontAlgn="base" hangingPunct="0">
      <a:spcBef>
        <a:spcPct val="0"/>
      </a:spcBef>
      <a:spcAft>
        <a:spcPct val="0"/>
      </a:spcAft>
      <a:defRPr sz="2400" kern="1200">
        <a:solidFill>
          <a:schemeClr val="tx1"/>
        </a:solidFill>
        <a:latin typeface="Times" charset="0"/>
        <a:ea typeface="ヒラギノ角ゴ Pro W3" charset="0"/>
        <a:cs typeface="ヒラギノ角ゴ Pro W3" charset="0"/>
      </a:defRPr>
    </a:lvl1pPr>
    <a:lvl2pPr marL="457200" algn="l" rtl="0" eaLnBrk="0" fontAlgn="base" hangingPunct="0">
      <a:spcBef>
        <a:spcPct val="0"/>
      </a:spcBef>
      <a:spcAft>
        <a:spcPct val="0"/>
      </a:spcAft>
      <a:defRPr sz="2400" kern="1200">
        <a:solidFill>
          <a:schemeClr val="tx1"/>
        </a:solidFill>
        <a:latin typeface="Times" charset="0"/>
        <a:ea typeface="ヒラギノ角ゴ Pro W3" charset="0"/>
        <a:cs typeface="ヒラギノ角ゴ Pro W3" charset="0"/>
      </a:defRPr>
    </a:lvl2pPr>
    <a:lvl3pPr marL="914400" algn="l" rtl="0" eaLnBrk="0" fontAlgn="base" hangingPunct="0">
      <a:spcBef>
        <a:spcPct val="0"/>
      </a:spcBef>
      <a:spcAft>
        <a:spcPct val="0"/>
      </a:spcAft>
      <a:defRPr sz="2400" kern="1200">
        <a:solidFill>
          <a:schemeClr val="tx1"/>
        </a:solidFill>
        <a:latin typeface="Times" charset="0"/>
        <a:ea typeface="ヒラギノ角ゴ Pro W3" charset="0"/>
        <a:cs typeface="ヒラギノ角ゴ Pro W3" charset="0"/>
      </a:defRPr>
    </a:lvl3pPr>
    <a:lvl4pPr marL="1371600" algn="l" rtl="0" eaLnBrk="0" fontAlgn="base" hangingPunct="0">
      <a:spcBef>
        <a:spcPct val="0"/>
      </a:spcBef>
      <a:spcAft>
        <a:spcPct val="0"/>
      </a:spcAft>
      <a:defRPr sz="2400" kern="1200">
        <a:solidFill>
          <a:schemeClr val="tx1"/>
        </a:solidFill>
        <a:latin typeface="Times" charset="0"/>
        <a:ea typeface="ヒラギノ角ゴ Pro W3" charset="0"/>
        <a:cs typeface="ヒラギノ角ゴ Pro W3" charset="0"/>
      </a:defRPr>
    </a:lvl4pPr>
    <a:lvl5pPr marL="1828800" algn="l" rtl="0" eaLnBrk="0" fontAlgn="base" hangingPunct="0">
      <a:spcBef>
        <a:spcPct val="0"/>
      </a:spcBef>
      <a:spcAft>
        <a:spcPct val="0"/>
      </a:spcAft>
      <a:defRPr sz="2400" kern="1200">
        <a:solidFill>
          <a:schemeClr val="tx1"/>
        </a:solidFill>
        <a:latin typeface="Times" charset="0"/>
        <a:ea typeface="ヒラギノ角ゴ Pro W3" charset="0"/>
        <a:cs typeface="ヒラギノ角ゴ Pro W3" charset="0"/>
      </a:defRPr>
    </a:lvl5pPr>
    <a:lvl6pPr marL="2286000" algn="l" defTabSz="457200" rtl="0" eaLnBrk="1" latinLnBrk="0" hangingPunct="1">
      <a:defRPr sz="2400" kern="1200">
        <a:solidFill>
          <a:schemeClr val="tx1"/>
        </a:solidFill>
        <a:latin typeface="Times" charset="0"/>
        <a:ea typeface="ヒラギノ角ゴ Pro W3" charset="0"/>
        <a:cs typeface="ヒラギノ角ゴ Pro W3" charset="0"/>
      </a:defRPr>
    </a:lvl6pPr>
    <a:lvl7pPr marL="2743200" algn="l" defTabSz="457200" rtl="0" eaLnBrk="1" latinLnBrk="0" hangingPunct="1">
      <a:defRPr sz="2400" kern="1200">
        <a:solidFill>
          <a:schemeClr val="tx1"/>
        </a:solidFill>
        <a:latin typeface="Times" charset="0"/>
        <a:ea typeface="ヒラギノ角ゴ Pro W3" charset="0"/>
        <a:cs typeface="ヒラギノ角ゴ Pro W3" charset="0"/>
      </a:defRPr>
    </a:lvl7pPr>
    <a:lvl8pPr marL="3200400" algn="l" defTabSz="457200" rtl="0" eaLnBrk="1" latinLnBrk="0" hangingPunct="1">
      <a:defRPr sz="2400" kern="1200">
        <a:solidFill>
          <a:schemeClr val="tx1"/>
        </a:solidFill>
        <a:latin typeface="Times" charset="0"/>
        <a:ea typeface="ヒラギノ角ゴ Pro W3" charset="0"/>
        <a:cs typeface="ヒラギノ角ゴ Pro W3" charset="0"/>
      </a:defRPr>
    </a:lvl8pPr>
    <a:lvl9pPr marL="3657600" algn="l" defTabSz="457200" rtl="0" eaLnBrk="1" latinLnBrk="0" hangingPunct="1">
      <a:defRPr sz="2400" kern="1200">
        <a:solidFill>
          <a:schemeClr val="tx1"/>
        </a:solidFill>
        <a:latin typeface="Times" charset="0"/>
        <a:ea typeface="ヒラギノ角ゴ Pro W3" charset="0"/>
        <a:cs typeface="ヒラギノ角ゴ Pro W3"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p:restoredLeft sz="5759" autoAdjust="0"/>
    <p:restoredTop sz="86424" autoAdjust="0"/>
  </p:normalViewPr>
  <p:slideViewPr>
    <p:cSldViewPr>
      <p:cViewPr varScale="1">
        <p:scale>
          <a:sx n="170" d="100"/>
          <a:sy n="170" d="100"/>
        </p:scale>
        <p:origin x="1216" y="480"/>
      </p:cViewPr>
      <p:guideLst>
        <p:guide orient="horz" pos="2160"/>
        <p:guide pos="2880"/>
      </p:guideLst>
    </p:cSldViewPr>
  </p:slideViewPr>
  <p:outlineViewPr>
    <p:cViewPr>
      <p:scale>
        <a:sx n="33" d="100"/>
        <a:sy n="33" d="100"/>
      </p:scale>
      <p:origin x="0" y="5904"/>
    </p:cViewPr>
  </p:outlineViewPr>
  <p:notesTextViewPr>
    <p:cViewPr>
      <p:scale>
        <a:sx n="100" d="100"/>
        <a:sy n="100" d="100"/>
      </p:scale>
      <p:origin x="0" y="0"/>
    </p:cViewPr>
  </p:notesTextViewPr>
  <p:sorterViewPr>
    <p:cViewPr varScale="1">
      <p:scale>
        <a:sx n="86" d="100"/>
        <a:sy n="86" d="100"/>
      </p:scale>
      <p:origin x="0" y="0"/>
    </p:cViewPr>
  </p:sorterViewPr>
  <p:notesViewPr>
    <p:cSldViewPr>
      <p:cViewPr varScale="1">
        <p:scale>
          <a:sx n="77" d="100"/>
          <a:sy n="77" d="100"/>
        </p:scale>
        <p:origin x="-1552" y="-104"/>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heme" Target="theme/theme1.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presProps" Target="presProps.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lvl1pPr>
              <a:defRPr sz="1200">
                <a:cs typeface="+mn-cs"/>
              </a:defRPr>
            </a:lvl1pPr>
          </a:lstStyle>
          <a:p>
            <a:pPr>
              <a:defRPr/>
            </a:pPr>
            <a:endParaRPr lang="en-US"/>
          </a:p>
        </p:txBody>
      </p:sp>
      <p:sp>
        <p:nvSpPr>
          <p:cNvPr id="4099" name="Rectangle 3"/>
          <p:cNvSpPr>
            <a:spLocks noGrp="1" noChangeArrowheads="1"/>
          </p:cNvSpPr>
          <p:nvPr>
            <p:ph type="dt" idx="1"/>
          </p:nvPr>
        </p:nvSpPr>
        <p:spPr bwMode="auto">
          <a:xfrm>
            <a:off x="3886200" y="0"/>
            <a:ext cx="2971800"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lvl1pPr algn="r">
              <a:defRPr sz="1200">
                <a:cs typeface="+mn-cs"/>
              </a:defRPr>
            </a:lvl1pPr>
          </a:lstStyle>
          <a:p>
            <a:pPr>
              <a:defRPr/>
            </a:pPr>
            <a:endParaRPr lang="en-US"/>
          </a:p>
        </p:txBody>
      </p:sp>
      <p:sp>
        <p:nvSpPr>
          <p:cNvPr id="410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 uri="{53640926-AAD7-44d8-BBD7-CCE9431645EC}">
              <a14:shadowObscured xmlns="" xmlns:a14="http://schemas.microsoft.com/office/drawing/2010/main" val="1"/>
            </a:ext>
          </a:extLst>
        </p:spPr>
      </p:sp>
      <p:sp>
        <p:nvSpPr>
          <p:cNvPr id="4101" name="Rectangle 5"/>
          <p:cNvSpPr>
            <a:spLocks noGrp="1" noChangeArrowheads="1"/>
          </p:cNvSpPr>
          <p:nvPr>
            <p:ph type="body" sz="quarter" idx="3"/>
          </p:nvPr>
        </p:nvSpPr>
        <p:spPr bwMode="auto">
          <a:xfrm>
            <a:off x="914400" y="4343400"/>
            <a:ext cx="5029200" cy="41148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4102" name="Rectangle 6"/>
          <p:cNvSpPr>
            <a:spLocks noGrp="1" noChangeArrowheads="1"/>
          </p:cNvSpPr>
          <p:nvPr>
            <p:ph type="ftr" sz="quarter" idx="4"/>
          </p:nvPr>
        </p:nvSpPr>
        <p:spPr bwMode="auto">
          <a:xfrm>
            <a:off x="0" y="8686800"/>
            <a:ext cx="2971800"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b" anchorCtr="0" compatLnSpc="1">
            <a:prstTxWarp prst="textNoShape">
              <a:avLst/>
            </a:prstTxWarp>
          </a:bodyPr>
          <a:lstStyle>
            <a:lvl1pPr>
              <a:defRPr sz="1200">
                <a:cs typeface="+mn-cs"/>
              </a:defRPr>
            </a:lvl1pPr>
          </a:lstStyle>
          <a:p>
            <a:pPr>
              <a:defRPr/>
            </a:pPr>
            <a:endParaRPr lang="en-US"/>
          </a:p>
        </p:txBody>
      </p:sp>
      <p:sp>
        <p:nvSpPr>
          <p:cNvPr id="4103" name="Rectangle 7"/>
          <p:cNvSpPr>
            <a:spLocks noGrp="1" noChangeArrowheads="1"/>
          </p:cNvSpPr>
          <p:nvPr>
            <p:ph type="sldNum" sz="quarter" idx="5"/>
          </p:nvPr>
        </p:nvSpPr>
        <p:spPr bwMode="auto">
          <a:xfrm>
            <a:off x="3886200" y="8686800"/>
            <a:ext cx="2971800"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b" anchorCtr="0" compatLnSpc="1">
            <a:prstTxWarp prst="textNoShape">
              <a:avLst/>
            </a:prstTxWarp>
          </a:bodyPr>
          <a:lstStyle>
            <a:lvl1pPr algn="r">
              <a:defRPr sz="1200">
                <a:cs typeface="+mn-cs"/>
              </a:defRPr>
            </a:lvl1pPr>
          </a:lstStyle>
          <a:p>
            <a:pPr>
              <a:defRPr/>
            </a:pPr>
            <a:fld id="{767B6999-FE8F-F741-B298-64D3DB7087AF}" type="slidenum">
              <a:rPr lang="en-US"/>
              <a:pPr>
                <a:defRPr/>
              </a:pPr>
              <a:t>‹#›</a:t>
            </a:fld>
            <a:endParaRPr lang="en-US"/>
          </a:p>
        </p:txBody>
      </p:sp>
    </p:spTree>
    <p:extLst>
      <p:ext uri="{BB962C8B-B14F-4D97-AF65-F5344CB8AC3E}">
        <p14:creationId xmlns:p14="http://schemas.microsoft.com/office/powerpoint/2010/main" val="2067069617"/>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charset="0"/>
        <a:ea typeface="ヒラギノ角ゴ Pro W3" charset="0"/>
        <a:cs typeface="ヒラギノ角ゴ Pro W3" charset="0"/>
      </a:defRPr>
    </a:lvl1pPr>
    <a:lvl2pPr marL="457200" algn="l" rtl="0" eaLnBrk="0" fontAlgn="base" hangingPunct="0">
      <a:spcBef>
        <a:spcPct val="30000"/>
      </a:spcBef>
      <a:spcAft>
        <a:spcPct val="0"/>
      </a:spcAft>
      <a:defRPr sz="1200" kern="1200">
        <a:solidFill>
          <a:schemeClr val="tx1"/>
        </a:solidFill>
        <a:latin typeface="Times" charset="0"/>
        <a:ea typeface="ヒラギノ角ゴ Pro W3" charset="0"/>
        <a:cs typeface="ヒラギノ角ゴ Pro W3" charset="0"/>
      </a:defRPr>
    </a:lvl2pPr>
    <a:lvl3pPr marL="914400" algn="l" rtl="0" eaLnBrk="0" fontAlgn="base" hangingPunct="0">
      <a:spcBef>
        <a:spcPct val="30000"/>
      </a:spcBef>
      <a:spcAft>
        <a:spcPct val="0"/>
      </a:spcAft>
      <a:defRPr sz="1200" kern="1200">
        <a:solidFill>
          <a:schemeClr val="tx1"/>
        </a:solidFill>
        <a:latin typeface="Times" charset="0"/>
        <a:ea typeface="ヒラギノ角ゴ Pro W3" charset="0"/>
        <a:cs typeface="ヒラギノ角ゴ Pro W3" charset="0"/>
      </a:defRPr>
    </a:lvl3pPr>
    <a:lvl4pPr marL="1371600" algn="l" rtl="0" eaLnBrk="0" fontAlgn="base" hangingPunct="0">
      <a:spcBef>
        <a:spcPct val="30000"/>
      </a:spcBef>
      <a:spcAft>
        <a:spcPct val="0"/>
      </a:spcAft>
      <a:defRPr sz="1200" kern="1200">
        <a:solidFill>
          <a:schemeClr val="tx1"/>
        </a:solidFill>
        <a:latin typeface="Times" charset="0"/>
        <a:ea typeface="ヒラギノ角ゴ Pro W3" charset="0"/>
        <a:cs typeface="ヒラギノ角ゴ Pro W3" charset="0"/>
      </a:defRPr>
    </a:lvl4pPr>
    <a:lvl5pPr marL="1828800" algn="l" rtl="0" eaLnBrk="0" fontAlgn="base" hangingPunct="0">
      <a:spcBef>
        <a:spcPct val="30000"/>
      </a:spcBef>
      <a:spcAft>
        <a:spcPct val="0"/>
      </a:spcAft>
      <a:defRPr sz="1200" kern="1200">
        <a:solidFill>
          <a:schemeClr val="tx1"/>
        </a:solidFill>
        <a:latin typeface="Times" charset="0"/>
        <a:ea typeface="ヒラギノ角ゴ Pro W3" charset="0"/>
        <a:cs typeface="ヒラギノ角ゴ Pro W3" charset="0"/>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D42FB333-76AF-974A-B5F3-11DB03D2ABAE}" type="slidenum">
              <a:rPr lang="en-US"/>
              <a:pPr>
                <a:defRPr/>
              </a:pPr>
              <a:t>1</a:t>
            </a:fld>
            <a:endParaRPr lang="en-US"/>
          </a:p>
        </p:txBody>
      </p:sp>
      <p:sp>
        <p:nvSpPr>
          <p:cNvPr id="4594690" name="Rectangle 2"/>
          <p:cNvSpPr>
            <a:spLocks noGrp="1" noRot="1" noChangeAspect="1" noChangeArrowheads="1" noTextEdit="1"/>
          </p:cNvSpPr>
          <p:nvPr>
            <p:ph type="sldImg"/>
          </p:nvPr>
        </p:nvSpPr>
        <p:spPr>
          <a:ln/>
          <a:extLst>
            <a:ext uri="{FAA26D3D-D897-4be2-8F04-BA451C77F1D7}">
              <ma14:placeholderFlag xmlns="" xmlns:ma14="http://schemas.microsoft.com/office/mac/drawingml/2011/main" val="1"/>
            </a:ext>
          </a:extLst>
        </p:spPr>
      </p:sp>
      <p:sp>
        <p:nvSpPr>
          <p:cNvPr id="4594691" name="Rectangle 3"/>
          <p:cNvSpPr>
            <a:spLocks noGrp="1" noChangeArrowheads="1"/>
          </p:cNvSpPr>
          <p:nvPr>
            <p:ph type="body" idx="1"/>
          </p:nvPr>
        </p:nvSpPr>
        <p:spPr/>
        <p:txBody>
          <a:bodyPr/>
          <a:lstStyle/>
          <a:p>
            <a:pPr>
              <a:defRPr/>
            </a:pPr>
            <a:endParaRPr lang="en-US">
              <a:cs typeface="+mn-cs"/>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D42FB333-76AF-974A-B5F3-11DB03D2ABAE}" type="slidenum">
              <a:rPr lang="en-US"/>
              <a:pPr>
                <a:defRPr/>
              </a:pPr>
              <a:t>2</a:t>
            </a:fld>
            <a:endParaRPr lang="en-US"/>
          </a:p>
        </p:txBody>
      </p:sp>
      <p:sp>
        <p:nvSpPr>
          <p:cNvPr id="4594690" name="Rectangle 2"/>
          <p:cNvSpPr>
            <a:spLocks noGrp="1" noRot="1" noChangeAspect="1" noChangeArrowheads="1" noTextEdit="1"/>
          </p:cNvSpPr>
          <p:nvPr>
            <p:ph type="sldImg"/>
          </p:nvPr>
        </p:nvSpPr>
        <p:spPr>
          <a:ln/>
          <a:extLst>
            <a:ext uri="{FAA26D3D-D897-4be2-8F04-BA451C77F1D7}">
              <ma14:placeholderFlag xmlns:ma14="http://schemas.microsoft.com/office/mac/drawingml/2011/main" xmlns="" val="1"/>
            </a:ext>
          </a:extLst>
        </p:spPr>
      </p:sp>
      <p:sp>
        <p:nvSpPr>
          <p:cNvPr id="4594691" name="Rectangle 3"/>
          <p:cNvSpPr>
            <a:spLocks noGrp="1" noChangeArrowheads="1"/>
          </p:cNvSpPr>
          <p:nvPr>
            <p:ph type="body" idx="1"/>
          </p:nvPr>
        </p:nvSpPr>
        <p:spPr/>
        <p:txBody>
          <a:bodyPr/>
          <a:lstStyle/>
          <a:p>
            <a:pPr>
              <a:defRPr/>
            </a:pPr>
            <a:endParaRPr lang="en-US">
              <a:cs typeface="+mn-cs"/>
            </a:endParaRPr>
          </a:p>
        </p:txBody>
      </p:sp>
    </p:spTree>
    <p:extLst>
      <p:ext uri="{BB962C8B-B14F-4D97-AF65-F5344CB8AC3E}">
        <p14:creationId xmlns:p14="http://schemas.microsoft.com/office/powerpoint/2010/main" val="269277074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D42FB333-76AF-974A-B5F3-11DB03D2ABAE}" type="slidenum">
              <a:rPr lang="en-US"/>
              <a:pPr>
                <a:defRPr/>
              </a:pPr>
              <a:t>10</a:t>
            </a:fld>
            <a:endParaRPr lang="en-US"/>
          </a:p>
        </p:txBody>
      </p:sp>
      <p:sp>
        <p:nvSpPr>
          <p:cNvPr id="4594690" name="Rectangle 2"/>
          <p:cNvSpPr>
            <a:spLocks noGrp="1" noRot="1" noChangeAspect="1" noChangeArrowheads="1" noTextEdit="1"/>
          </p:cNvSpPr>
          <p:nvPr>
            <p:ph type="sldImg"/>
          </p:nvPr>
        </p:nvSpPr>
        <p:spPr>
          <a:ln/>
          <a:extLst>
            <a:ext uri="{FAA26D3D-D897-4be2-8F04-BA451C77F1D7}">
              <ma14:placeholderFlag xmlns:ma14="http://schemas.microsoft.com/office/mac/drawingml/2011/main" xmlns="" val="1"/>
            </a:ext>
          </a:extLst>
        </p:spPr>
      </p:sp>
      <p:sp>
        <p:nvSpPr>
          <p:cNvPr id="4594691" name="Rectangle 3"/>
          <p:cNvSpPr>
            <a:spLocks noGrp="1" noChangeArrowheads="1"/>
          </p:cNvSpPr>
          <p:nvPr>
            <p:ph type="body" idx="1"/>
          </p:nvPr>
        </p:nvSpPr>
        <p:spPr/>
        <p:txBody>
          <a:bodyPr/>
          <a:lstStyle/>
          <a:p>
            <a:pPr>
              <a:defRPr/>
            </a:pPr>
            <a:endParaRPr lang="en-US">
              <a:cs typeface="+mn-cs"/>
            </a:endParaRPr>
          </a:p>
        </p:txBody>
      </p:sp>
    </p:spTree>
    <p:extLst>
      <p:ext uri="{BB962C8B-B14F-4D97-AF65-F5344CB8AC3E}">
        <p14:creationId xmlns:p14="http://schemas.microsoft.com/office/powerpoint/2010/main" val="391386289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F5B33FB-9EC5-642D-69D6-2B88CFD2B8A7}"/>
            </a:ext>
          </a:extLst>
        </p:cNvPr>
        <p:cNvGrpSpPr/>
        <p:nvPr/>
      </p:nvGrpSpPr>
      <p:grpSpPr>
        <a:xfrm>
          <a:off x="0" y="0"/>
          <a:ext cx="0" cy="0"/>
          <a:chOff x="0" y="0"/>
          <a:chExt cx="0" cy="0"/>
        </a:xfrm>
      </p:grpSpPr>
      <p:sp>
        <p:nvSpPr>
          <p:cNvPr id="7" name="Rectangle 7">
            <a:extLst>
              <a:ext uri="{FF2B5EF4-FFF2-40B4-BE49-F238E27FC236}">
                <a16:creationId xmlns:a16="http://schemas.microsoft.com/office/drawing/2014/main" id="{BDFBC2F7-7654-F5FB-F218-E480642598F3}"/>
              </a:ext>
            </a:extLst>
          </p:cNvPr>
          <p:cNvSpPr>
            <a:spLocks noGrp="1" noChangeArrowheads="1"/>
          </p:cNvSpPr>
          <p:nvPr>
            <p:ph type="sldNum" sz="quarter" idx="5"/>
          </p:nvPr>
        </p:nvSpPr>
        <p:spPr/>
        <p:txBody>
          <a:bodyPr/>
          <a:lstStyle/>
          <a:p>
            <a:pPr>
              <a:defRPr/>
            </a:pPr>
            <a:fld id="{D42FB333-76AF-974A-B5F3-11DB03D2ABAE}" type="slidenum">
              <a:rPr lang="en-US"/>
              <a:pPr>
                <a:defRPr/>
              </a:pPr>
              <a:t>15</a:t>
            </a:fld>
            <a:endParaRPr lang="en-US"/>
          </a:p>
        </p:txBody>
      </p:sp>
      <p:sp>
        <p:nvSpPr>
          <p:cNvPr id="4594690" name="Rectangle 2">
            <a:extLst>
              <a:ext uri="{FF2B5EF4-FFF2-40B4-BE49-F238E27FC236}">
                <a16:creationId xmlns:a16="http://schemas.microsoft.com/office/drawing/2014/main" id="{236A916A-1883-9701-EEEE-5F0D0E78A6E6}"/>
              </a:ext>
            </a:extLst>
          </p:cNvPr>
          <p:cNvSpPr>
            <a:spLocks noGrp="1" noRot="1" noChangeAspect="1" noChangeArrowheads="1" noTextEdit="1"/>
          </p:cNvSpPr>
          <p:nvPr>
            <p:ph type="sldImg"/>
          </p:nvPr>
        </p:nvSpPr>
        <p:spPr>
          <a:ln/>
          <a:extLst>
            <a:ext uri="{FAA26D3D-D897-4be2-8F04-BA451C77F1D7}">
              <ma14:placeholderFlag xmlns="" xmlns:ma14="http://schemas.microsoft.com/office/mac/drawingml/2011/main" val="1"/>
            </a:ext>
          </a:extLst>
        </p:spPr>
      </p:sp>
      <p:sp>
        <p:nvSpPr>
          <p:cNvPr id="4594691" name="Rectangle 3">
            <a:extLst>
              <a:ext uri="{FF2B5EF4-FFF2-40B4-BE49-F238E27FC236}">
                <a16:creationId xmlns:a16="http://schemas.microsoft.com/office/drawing/2014/main" id="{4B82B144-502D-E00E-6A87-89C63808D17F}"/>
              </a:ext>
            </a:extLst>
          </p:cNvPr>
          <p:cNvSpPr>
            <a:spLocks noGrp="1" noChangeArrowheads="1"/>
          </p:cNvSpPr>
          <p:nvPr>
            <p:ph type="body" idx="1"/>
          </p:nvPr>
        </p:nvSpPr>
        <p:spPr/>
        <p:txBody>
          <a:bodyPr/>
          <a:lstStyle/>
          <a:p>
            <a:pPr>
              <a:defRPr/>
            </a:pPr>
            <a:endParaRPr lang="en-US">
              <a:cs typeface="+mn-cs"/>
            </a:endParaRPr>
          </a:p>
        </p:txBody>
      </p:sp>
    </p:spTree>
    <p:extLst>
      <p:ext uri="{BB962C8B-B14F-4D97-AF65-F5344CB8AC3E}">
        <p14:creationId xmlns:p14="http://schemas.microsoft.com/office/powerpoint/2010/main" val="118996555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FE97049-D44C-3CB6-D065-68B18349C752}"/>
            </a:ext>
          </a:extLst>
        </p:cNvPr>
        <p:cNvGrpSpPr/>
        <p:nvPr/>
      </p:nvGrpSpPr>
      <p:grpSpPr>
        <a:xfrm>
          <a:off x="0" y="0"/>
          <a:ext cx="0" cy="0"/>
          <a:chOff x="0" y="0"/>
          <a:chExt cx="0" cy="0"/>
        </a:xfrm>
      </p:grpSpPr>
      <p:sp>
        <p:nvSpPr>
          <p:cNvPr id="7" name="Rectangle 7">
            <a:extLst>
              <a:ext uri="{FF2B5EF4-FFF2-40B4-BE49-F238E27FC236}">
                <a16:creationId xmlns:a16="http://schemas.microsoft.com/office/drawing/2014/main" id="{2899B9BD-2813-5195-C996-F558B86B1841}"/>
              </a:ext>
            </a:extLst>
          </p:cNvPr>
          <p:cNvSpPr>
            <a:spLocks noGrp="1" noChangeArrowheads="1"/>
          </p:cNvSpPr>
          <p:nvPr>
            <p:ph type="sldNum" sz="quarter" idx="5"/>
          </p:nvPr>
        </p:nvSpPr>
        <p:spPr/>
        <p:txBody>
          <a:bodyPr/>
          <a:lstStyle/>
          <a:p>
            <a:pPr>
              <a:defRPr/>
            </a:pPr>
            <a:fld id="{D42FB333-76AF-974A-B5F3-11DB03D2ABAE}" type="slidenum">
              <a:rPr lang="en-US"/>
              <a:pPr>
                <a:defRPr/>
              </a:pPr>
              <a:t>23</a:t>
            </a:fld>
            <a:endParaRPr lang="en-US"/>
          </a:p>
        </p:txBody>
      </p:sp>
      <p:sp>
        <p:nvSpPr>
          <p:cNvPr id="4594690" name="Rectangle 2">
            <a:extLst>
              <a:ext uri="{FF2B5EF4-FFF2-40B4-BE49-F238E27FC236}">
                <a16:creationId xmlns:a16="http://schemas.microsoft.com/office/drawing/2014/main" id="{7E109959-6BA0-8129-EADE-8D51F5BF647F}"/>
              </a:ext>
            </a:extLst>
          </p:cNvPr>
          <p:cNvSpPr>
            <a:spLocks noGrp="1" noRot="1" noChangeAspect="1" noChangeArrowheads="1" noTextEdit="1"/>
          </p:cNvSpPr>
          <p:nvPr>
            <p:ph type="sldImg"/>
          </p:nvPr>
        </p:nvSpPr>
        <p:spPr>
          <a:ln/>
          <a:extLst>
            <a:ext uri="{FAA26D3D-D897-4be2-8F04-BA451C77F1D7}">
              <ma14:placeholderFlag xmlns:ma14="http://schemas.microsoft.com/office/mac/drawingml/2011/main" xmlns="" val="1"/>
            </a:ext>
          </a:extLst>
        </p:spPr>
      </p:sp>
      <p:sp>
        <p:nvSpPr>
          <p:cNvPr id="4594691" name="Rectangle 3">
            <a:extLst>
              <a:ext uri="{FF2B5EF4-FFF2-40B4-BE49-F238E27FC236}">
                <a16:creationId xmlns:a16="http://schemas.microsoft.com/office/drawing/2014/main" id="{5C1033FB-E4E5-CDB1-4A20-92621125F191}"/>
              </a:ext>
            </a:extLst>
          </p:cNvPr>
          <p:cNvSpPr>
            <a:spLocks noGrp="1" noChangeArrowheads="1"/>
          </p:cNvSpPr>
          <p:nvPr>
            <p:ph type="body" idx="1"/>
          </p:nvPr>
        </p:nvSpPr>
        <p:spPr/>
        <p:txBody>
          <a:bodyPr/>
          <a:lstStyle/>
          <a:p>
            <a:pPr>
              <a:defRPr/>
            </a:pPr>
            <a:endParaRPr lang="en-US">
              <a:cs typeface="+mn-cs"/>
            </a:endParaRPr>
          </a:p>
        </p:txBody>
      </p:sp>
    </p:spTree>
    <p:extLst>
      <p:ext uri="{BB962C8B-B14F-4D97-AF65-F5344CB8AC3E}">
        <p14:creationId xmlns:p14="http://schemas.microsoft.com/office/powerpoint/2010/main" val="397349990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58FD041-D886-958D-7F38-49E894531535}"/>
            </a:ext>
          </a:extLst>
        </p:cNvPr>
        <p:cNvGrpSpPr/>
        <p:nvPr/>
      </p:nvGrpSpPr>
      <p:grpSpPr>
        <a:xfrm>
          <a:off x="0" y="0"/>
          <a:ext cx="0" cy="0"/>
          <a:chOff x="0" y="0"/>
          <a:chExt cx="0" cy="0"/>
        </a:xfrm>
      </p:grpSpPr>
      <p:sp>
        <p:nvSpPr>
          <p:cNvPr id="7" name="Rectangle 7">
            <a:extLst>
              <a:ext uri="{FF2B5EF4-FFF2-40B4-BE49-F238E27FC236}">
                <a16:creationId xmlns:a16="http://schemas.microsoft.com/office/drawing/2014/main" id="{B507B1FA-0886-625E-6112-43753025C6A9}"/>
              </a:ext>
            </a:extLst>
          </p:cNvPr>
          <p:cNvSpPr>
            <a:spLocks noGrp="1" noChangeArrowheads="1"/>
          </p:cNvSpPr>
          <p:nvPr>
            <p:ph type="sldNum" sz="quarter" idx="5"/>
          </p:nvPr>
        </p:nvSpPr>
        <p:spPr/>
        <p:txBody>
          <a:bodyPr/>
          <a:lstStyle/>
          <a:p>
            <a:pPr>
              <a:defRPr/>
            </a:pPr>
            <a:fld id="{D42FB333-76AF-974A-B5F3-11DB03D2ABAE}" type="slidenum">
              <a:rPr lang="en-US"/>
              <a:pPr>
                <a:defRPr/>
              </a:pPr>
              <a:t>29</a:t>
            </a:fld>
            <a:endParaRPr lang="en-US"/>
          </a:p>
        </p:txBody>
      </p:sp>
      <p:sp>
        <p:nvSpPr>
          <p:cNvPr id="4594690" name="Rectangle 2">
            <a:extLst>
              <a:ext uri="{FF2B5EF4-FFF2-40B4-BE49-F238E27FC236}">
                <a16:creationId xmlns:a16="http://schemas.microsoft.com/office/drawing/2014/main" id="{8158ACAA-8BF6-164E-940F-951DFBD94638}"/>
              </a:ext>
            </a:extLst>
          </p:cNvPr>
          <p:cNvSpPr>
            <a:spLocks noGrp="1" noRot="1" noChangeAspect="1" noChangeArrowheads="1" noTextEdit="1"/>
          </p:cNvSpPr>
          <p:nvPr>
            <p:ph type="sldImg"/>
          </p:nvPr>
        </p:nvSpPr>
        <p:spPr>
          <a:ln/>
          <a:extLst>
            <a:ext uri="{FAA26D3D-D897-4be2-8F04-BA451C77F1D7}">
              <ma14:placeholderFlag xmlns="" xmlns:ma14="http://schemas.microsoft.com/office/mac/drawingml/2011/main" val="1"/>
            </a:ext>
          </a:extLst>
        </p:spPr>
      </p:sp>
      <p:sp>
        <p:nvSpPr>
          <p:cNvPr id="4594691" name="Rectangle 3">
            <a:extLst>
              <a:ext uri="{FF2B5EF4-FFF2-40B4-BE49-F238E27FC236}">
                <a16:creationId xmlns:a16="http://schemas.microsoft.com/office/drawing/2014/main" id="{A3380899-8956-A3D7-C04A-43579EE3A238}"/>
              </a:ext>
            </a:extLst>
          </p:cNvPr>
          <p:cNvSpPr>
            <a:spLocks noGrp="1" noChangeArrowheads="1"/>
          </p:cNvSpPr>
          <p:nvPr>
            <p:ph type="body" idx="1"/>
          </p:nvPr>
        </p:nvSpPr>
        <p:spPr/>
        <p:txBody>
          <a:bodyPr/>
          <a:lstStyle/>
          <a:p>
            <a:pPr>
              <a:defRPr/>
            </a:pPr>
            <a:endParaRPr lang="en-US">
              <a:cs typeface="+mn-cs"/>
            </a:endParaRPr>
          </a:p>
        </p:txBody>
      </p:sp>
    </p:spTree>
    <p:extLst>
      <p:ext uri="{BB962C8B-B14F-4D97-AF65-F5344CB8AC3E}">
        <p14:creationId xmlns:p14="http://schemas.microsoft.com/office/powerpoint/2010/main" val="156199638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8E506DD-760A-36D3-968D-6CB23BF3D066}"/>
            </a:ext>
          </a:extLst>
        </p:cNvPr>
        <p:cNvGrpSpPr/>
        <p:nvPr/>
      </p:nvGrpSpPr>
      <p:grpSpPr>
        <a:xfrm>
          <a:off x="0" y="0"/>
          <a:ext cx="0" cy="0"/>
          <a:chOff x="0" y="0"/>
          <a:chExt cx="0" cy="0"/>
        </a:xfrm>
      </p:grpSpPr>
      <p:sp>
        <p:nvSpPr>
          <p:cNvPr id="7" name="Rectangle 7">
            <a:extLst>
              <a:ext uri="{FF2B5EF4-FFF2-40B4-BE49-F238E27FC236}">
                <a16:creationId xmlns:a16="http://schemas.microsoft.com/office/drawing/2014/main" id="{32737D2A-A908-928C-99C5-66F667BCE8B3}"/>
              </a:ext>
            </a:extLst>
          </p:cNvPr>
          <p:cNvSpPr>
            <a:spLocks noGrp="1" noChangeArrowheads="1"/>
          </p:cNvSpPr>
          <p:nvPr>
            <p:ph type="sldNum" sz="quarter" idx="5"/>
          </p:nvPr>
        </p:nvSpPr>
        <p:spPr/>
        <p:txBody>
          <a:bodyPr/>
          <a:lstStyle/>
          <a:p>
            <a:pPr>
              <a:defRPr/>
            </a:pPr>
            <a:fld id="{D42FB333-76AF-974A-B5F3-11DB03D2ABAE}" type="slidenum">
              <a:rPr lang="en-US"/>
              <a:pPr>
                <a:defRPr/>
              </a:pPr>
              <a:t>34</a:t>
            </a:fld>
            <a:endParaRPr lang="en-US"/>
          </a:p>
        </p:txBody>
      </p:sp>
      <p:sp>
        <p:nvSpPr>
          <p:cNvPr id="4594690" name="Rectangle 2">
            <a:extLst>
              <a:ext uri="{FF2B5EF4-FFF2-40B4-BE49-F238E27FC236}">
                <a16:creationId xmlns:a16="http://schemas.microsoft.com/office/drawing/2014/main" id="{D3858901-95CB-05E3-F14F-EF7124769374}"/>
              </a:ext>
            </a:extLst>
          </p:cNvPr>
          <p:cNvSpPr>
            <a:spLocks noGrp="1" noRot="1" noChangeAspect="1" noChangeArrowheads="1" noTextEdit="1"/>
          </p:cNvSpPr>
          <p:nvPr>
            <p:ph type="sldImg"/>
          </p:nvPr>
        </p:nvSpPr>
        <p:spPr>
          <a:ln/>
          <a:extLst>
            <a:ext uri="{FAA26D3D-D897-4be2-8F04-BA451C77F1D7}">
              <ma14:placeholderFlag xmlns:ma14="http://schemas.microsoft.com/office/mac/drawingml/2011/main" xmlns="" val="1"/>
            </a:ext>
          </a:extLst>
        </p:spPr>
      </p:sp>
      <p:sp>
        <p:nvSpPr>
          <p:cNvPr id="4594691" name="Rectangle 3">
            <a:extLst>
              <a:ext uri="{FF2B5EF4-FFF2-40B4-BE49-F238E27FC236}">
                <a16:creationId xmlns:a16="http://schemas.microsoft.com/office/drawing/2014/main" id="{207934F3-281B-F0B6-5D2F-7CA4D5130802}"/>
              </a:ext>
            </a:extLst>
          </p:cNvPr>
          <p:cNvSpPr>
            <a:spLocks noGrp="1" noChangeArrowheads="1"/>
          </p:cNvSpPr>
          <p:nvPr>
            <p:ph type="body" idx="1"/>
          </p:nvPr>
        </p:nvSpPr>
        <p:spPr/>
        <p:txBody>
          <a:bodyPr/>
          <a:lstStyle/>
          <a:p>
            <a:pPr>
              <a:defRPr/>
            </a:pPr>
            <a:endParaRPr lang="en-US">
              <a:cs typeface="+mn-cs"/>
            </a:endParaRPr>
          </a:p>
        </p:txBody>
      </p:sp>
    </p:spTree>
    <p:extLst>
      <p:ext uri="{BB962C8B-B14F-4D97-AF65-F5344CB8AC3E}">
        <p14:creationId xmlns:p14="http://schemas.microsoft.com/office/powerpoint/2010/main" val="93652970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FBFC8BA-B2A8-A0E6-2369-76C6CE241529}"/>
            </a:ext>
          </a:extLst>
        </p:cNvPr>
        <p:cNvGrpSpPr/>
        <p:nvPr/>
      </p:nvGrpSpPr>
      <p:grpSpPr>
        <a:xfrm>
          <a:off x="0" y="0"/>
          <a:ext cx="0" cy="0"/>
          <a:chOff x="0" y="0"/>
          <a:chExt cx="0" cy="0"/>
        </a:xfrm>
      </p:grpSpPr>
      <p:sp>
        <p:nvSpPr>
          <p:cNvPr id="7" name="Rectangle 7">
            <a:extLst>
              <a:ext uri="{FF2B5EF4-FFF2-40B4-BE49-F238E27FC236}">
                <a16:creationId xmlns:a16="http://schemas.microsoft.com/office/drawing/2014/main" id="{8449A280-A120-291C-6DB0-89AF8B8DDABC}"/>
              </a:ext>
            </a:extLst>
          </p:cNvPr>
          <p:cNvSpPr>
            <a:spLocks noGrp="1" noChangeArrowheads="1"/>
          </p:cNvSpPr>
          <p:nvPr>
            <p:ph type="sldNum" sz="quarter" idx="5"/>
          </p:nvPr>
        </p:nvSpPr>
        <p:spPr/>
        <p:txBody>
          <a:bodyPr/>
          <a:lstStyle/>
          <a:p>
            <a:pPr>
              <a:defRPr/>
            </a:pPr>
            <a:fld id="{D42FB333-76AF-974A-B5F3-11DB03D2ABAE}" type="slidenum">
              <a:rPr lang="en-US"/>
              <a:pPr>
                <a:defRPr/>
              </a:pPr>
              <a:t>42</a:t>
            </a:fld>
            <a:endParaRPr lang="en-US"/>
          </a:p>
        </p:txBody>
      </p:sp>
      <p:sp>
        <p:nvSpPr>
          <p:cNvPr id="4594690" name="Rectangle 2">
            <a:extLst>
              <a:ext uri="{FF2B5EF4-FFF2-40B4-BE49-F238E27FC236}">
                <a16:creationId xmlns:a16="http://schemas.microsoft.com/office/drawing/2014/main" id="{29207458-3D8D-01E3-624E-5C986EB5353F}"/>
              </a:ext>
            </a:extLst>
          </p:cNvPr>
          <p:cNvSpPr>
            <a:spLocks noGrp="1" noRot="1" noChangeAspect="1" noChangeArrowheads="1" noTextEdit="1"/>
          </p:cNvSpPr>
          <p:nvPr>
            <p:ph type="sldImg"/>
          </p:nvPr>
        </p:nvSpPr>
        <p:spPr>
          <a:ln/>
          <a:extLst>
            <a:ext uri="{FAA26D3D-D897-4be2-8F04-BA451C77F1D7}">
              <ma14:placeholderFlag xmlns="" xmlns:ma14="http://schemas.microsoft.com/office/mac/drawingml/2011/main" val="1"/>
            </a:ext>
          </a:extLst>
        </p:spPr>
      </p:sp>
      <p:sp>
        <p:nvSpPr>
          <p:cNvPr id="4594691" name="Rectangle 3">
            <a:extLst>
              <a:ext uri="{FF2B5EF4-FFF2-40B4-BE49-F238E27FC236}">
                <a16:creationId xmlns:a16="http://schemas.microsoft.com/office/drawing/2014/main" id="{D415C10D-E815-104D-2585-2CB2E83FF1F3}"/>
              </a:ext>
            </a:extLst>
          </p:cNvPr>
          <p:cNvSpPr>
            <a:spLocks noGrp="1" noChangeArrowheads="1"/>
          </p:cNvSpPr>
          <p:nvPr>
            <p:ph type="body" idx="1"/>
          </p:nvPr>
        </p:nvSpPr>
        <p:spPr/>
        <p:txBody>
          <a:bodyPr/>
          <a:lstStyle/>
          <a:p>
            <a:pPr>
              <a:defRPr/>
            </a:pPr>
            <a:endParaRPr lang="en-US">
              <a:cs typeface="+mn-cs"/>
            </a:endParaRPr>
          </a:p>
        </p:txBody>
      </p:sp>
    </p:spTree>
    <p:extLst>
      <p:ext uri="{BB962C8B-B14F-4D97-AF65-F5344CB8AC3E}">
        <p14:creationId xmlns:p14="http://schemas.microsoft.com/office/powerpoint/2010/main" val="387792940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D42FB333-76AF-974A-B5F3-11DB03D2ABAE}" type="slidenum">
              <a:rPr lang="en-US"/>
              <a:pPr>
                <a:defRPr/>
              </a:pPr>
              <a:t>43</a:t>
            </a:fld>
            <a:endParaRPr lang="en-US"/>
          </a:p>
        </p:txBody>
      </p:sp>
      <p:sp>
        <p:nvSpPr>
          <p:cNvPr id="4594690" name="Rectangle 2"/>
          <p:cNvSpPr>
            <a:spLocks noGrp="1" noRot="1" noChangeAspect="1" noChangeArrowheads="1" noTextEdit="1"/>
          </p:cNvSpPr>
          <p:nvPr>
            <p:ph type="sldImg"/>
          </p:nvPr>
        </p:nvSpPr>
        <p:spPr>
          <a:ln/>
          <a:extLst>
            <a:ext uri="{FAA26D3D-D897-4be2-8F04-BA451C77F1D7}">
              <ma14:placeholderFlag xmlns:ma14="http://schemas.microsoft.com/office/mac/drawingml/2011/main" xmlns="" val="1"/>
            </a:ext>
          </a:extLst>
        </p:spPr>
      </p:sp>
      <p:sp>
        <p:nvSpPr>
          <p:cNvPr id="4594691" name="Rectangle 3"/>
          <p:cNvSpPr>
            <a:spLocks noGrp="1" noChangeArrowheads="1"/>
          </p:cNvSpPr>
          <p:nvPr>
            <p:ph type="body" idx="1"/>
          </p:nvPr>
        </p:nvSpPr>
        <p:spPr/>
        <p:txBody>
          <a:bodyPr/>
          <a:lstStyle/>
          <a:p>
            <a:pPr>
              <a:defRPr/>
            </a:pPr>
            <a:endParaRPr lang="en-US">
              <a:cs typeface="+mn-cs"/>
            </a:endParaRPr>
          </a:p>
        </p:txBody>
      </p:sp>
    </p:spTree>
    <p:extLst>
      <p:ext uri="{BB962C8B-B14F-4D97-AF65-F5344CB8AC3E}">
        <p14:creationId xmlns:p14="http://schemas.microsoft.com/office/powerpoint/2010/main" val="125334563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D429B863-2076-7347-9159-F52F2A0F7357}" type="slidenum">
              <a:rPr lang="en-US"/>
              <a:pPr>
                <a:defRPr/>
              </a:pPr>
              <a:t>‹#›</a:t>
            </a:fld>
            <a:endParaRPr lang="en-US"/>
          </a:p>
        </p:txBody>
      </p:sp>
    </p:spTree>
    <p:extLst>
      <p:ext uri="{BB962C8B-B14F-4D97-AF65-F5344CB8AC3E}">
        <p14:creationId xmlns:p14="http://schemas.microsoft.com/office/powerpoint/2010/main" val="1561082157"/>
      </p:ext>
    </p:extLst>
  </p:cSld>
  <p:clrMapOvr>
    <a:masterClrMapping/>
  </p:clrMapOvr>
  <p:transition>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2AA1B072-CAC0-664E-8D3A-186DB31AC587}" type="slidenum">
              <a:rPr lang="en-US"/>
              <a:pPr>
                <a:defRPr/>
              </a:pPr>
              <a:t>‹#›</a:t>
            </a:fld>
            <a:endParaRPr lang="en-US"/>
          </a:p>
        </p:txBody>
      </p:sp>
    </p:spTree>
    <p:extLst>
      <p:ext uri="{BB962C8B-B14F-4D97-AF65-F5344CB8AC3E}">
        <p14:creationId xmlns:p14="http://schemas.microsoft.com/office/powerpoint/2010/main" val="432064060"/>
      </p:ext>
    </p:extLst>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09600"/>
            <a:ext cx="1943100" cy="54864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85800" y="609600"/>
            <a:ext cx="5676900" cy="54864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4BD01B48-D1CF-0249-BA98-C80DA25B9793}" type="slidenum">
              <a:rPr lang="en-US"/>
              <a:pPr>
                <a:defRPr/>
              </a:pPr>
              <a:t>‹#›</a:t>
            </a:fld>
            <a:endParaRPr lang="en-US"/>
          </a:p>
        </p:txBody>
      </p:sp>
    </p:spTree>
    <p:extLst>
      <p:ext uri="{BB962C8B-B14F-4D97-AF65-F5344CB8AC3E}">
        <p14:creationId xmlns:p14="http://schemas.microsoft.com/office/powerpoint/2010/main" val="2269870116"/>
      </p:ext>
    </p:extLst>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A8BFBF93-46ED-FB46-914A-53FA26C50F61}" type="slidenum">
              <a:rPr lang="en-US"/>
              <a:pPr>
                <a:defRPr/>
              </a:pPr>
              <a:t>‹#›</a:t>
            </a:fld>
            <a:endParaRPr lang="en-US"/>
          </a:p>
        </p:txBody>
      </p:sp>
    </p:spTree>
    <p:extLst>
      <p:ext uri="{BB962C8B-B14F-4D97-AF65-F5344CB8AC3E}">
        <p14:creationId xmlns:p14="http://schemas.microsoft.com/office/powerpoint/2010/main" val="2990541035"/>
      </p:ext>
    </p:extLst>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619244DF-8C85-9C49-BE15-B7FF471C7EF8}" type="slidenum">
              <a:rPr lang="en-US"/>
              <a:pPr>
                <a:defRPr/>
              </a:pPr>
              <a:t>‹#›</a:t>
            </a:fld>
            <a:endParaRPr lang="en-US"/>
          </a:p>
        </p:txBody>
      </p:sp>
    </p:spTree>
    <p:extLst>
      <p:ext uri="{BB962C8B-B14F-4D97-AF65-F5344CB8AC3E}">
        <p14:creationId xmlns:p14="http://schemas.microsoft.com/office/powerpoint/2010/main" val="3985161767"/>
      </p:ext>
    </p:extLst>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CDE7FA55-3A5B-8D47-A81F-A275388D3115}" type="slidenum">
              <a:rPr lang="en-US"/>
              <a:pPr>
                <a:defRPr/>
              </a:pPr>
              <a:t>‹#›</a:t>
            </a:fld>
            <a:endParaRPr lang="en-US"/>
          </a:p>
        </p:txBody>
      </p:sp>
    </p:spTree>
    <p:extLst>
      <p:ext uri="{BB962C8B-B14F-4D97-AF65-F5344CB8AC3E}">
        <p14:creationId xmlns:p14="http://schemas.microsoft.com/office/powerpoint/2010/main" val="2556338734"/>
      </p:ext>
    </p:extLst>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23224E10-3C61-264E-9295-C8CEC535EB58}" type="slidenum">
              <a:rPr lang="en-US"/>
              <a:pPr>
                <a:defRPr/>
              </a:pPr>
              <a:t>‹#›</a:t>
            </a:fld>
            <a:endParaRPr lang="en-US"/>
          </a:p>
        </p:txBody>
      </p:sp>
    </p:spTree>
    <p:extLst>
      <p:ext uri="{BB962C8B-B14F-4D97-AF65-F5344CB8AC3E}">
        <p14:creationId xmlns:p14="http://schemas.microsoft.com/office/powerpoint/2010/main" val="3852673496"/>
      </p:ext>
    </p:extLst>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8F5273CE-5B19-324C-97CC-DABE70D5DD92}" type="slidenum">
              <a:rPr lang="en-US"/>
              <a:pPr>
                <a:defRPr/>
              </a:pPr>
              <a:t>‹#›</a:t>
            </a:fld>
            <a:endParaRPr lang="en-US"/>
          </a:p>
        </p:txBody>
      </p:sp>
    </p:spTree>
    <p:extLst>
      <p:ext uri="{BB962C8B-B14F-4D97-AF65-F5344CB8AC3E}">
        <p14:creationId xmlns:p14="http://schemas.microsoft.com/office/powerpoint/2010/main" val="368327788"/>
      </p:ext>
    </p:extLst>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6804228F-240C-F94A-BF0A-199D3E03029F}" type="slidenum">
              <a:rPr lang="en-US"/>
              <a:pPr>
                <a:defRPr/>
              </a:pPr>
              <a:t>‹#›</a:t>
            </a:fld>
            <a:endParaRPr lang="en-US"/>
          </a:p>
        </p:txBody>
      </p:sp>
    </p:spTree>
    <p:extLst>
      <p:ext uri="{BB962C8B-B14F-4D97-AF65-F5344CB8AC3E}">
        <p14:creationId xmlns:p14="http://schemas.microsoft.com/office/powerpoint/2010/main" val="2239021035"/>
      </p:ext>
    </p:extLst>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9837EC09-E99E-B34C-AE3A-248D2F449C3A}" type="slidenum">
              <a:rPr lang="en-US"/>
              <a:pPr>
                <a:defRPr/>
              </a:pPr>
              <a:t>‹#›</a:t>
            </a:fld>
            <a:endParaRPr lang="en-US"/>
          </a:p>
        </p:txBody>
      </p:sp>
    </p:spTree>
    <p:extLst>
      <p:ext uri="{BB962C8B-B14F-4D97-AF65-F5344CB8AC3E}">
        <p14:creationId xmlns:p14="http://schemas.microsoft.com/office/powerpoint/2010/main" val="1466385396"/>
      </p:ext>
    </p:extLst>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2D4C05A2-09FD-E143-A658-2D819E9B7E86}" type="slidenum">
              <a:rPr lang="en-US"/>
              <a:pPr>
                <a:defRPr/>
              </a:pPr>
              <a:t>‹#›</a:t>
            </a:fld>
            <a:endParaRPr lang="en-US"/>
          </a:p>
        </p:txBody>
      </p:sp>
    </p:spTree>
    <p:extLst>
      <p:ext uri="{BB962C8B-B14F-4D97-AF65-F5344CB8AC3E}">
        <p14:creationId xmlns:p14="http://schemas.microsoft.com/office/powerpoint/2010/main" val="2267813562"/>
      </p:ext>
    </p:extLst>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l="-17000" r="-17000"/>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09600"/>
            <a:ext cx="7772400" cy="11430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7" name="Rectangle 3"/>
          <p:cNvSpPr>
            <a:spLocks noGrp="1" noChangeArrowheads="1"/>
          </p:cNvSpPr>
          <p:nvPr>
            <p:ph type="body" idx="1"/>
          </p:nvPr>
        </p:nvSpPr>
        <p:spPr bwMode="auto">
          <a:xfrm>
            <a:off x="685800" y="1981200"/>
            <a:ext cx="7772400" cy="41148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lvl1pPr>
              <a:defRPr sz="1400">
                <a:cs typeface="+mn-cs"/>
              </a:defRPr>
            </a:lvl1pPr>
          </a:lstStyle>
          <a:p>
            <a:pPr>
              <a:defRPr/>
            </a:pPr>
            <a:endParaRPr lang="en-US"/>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lvl1pPr algn="ctr">
              <a:defRPr sz="1400">
                <a:cs typeface="+mn-cs"/>
              </a:defRPr>
            </a:lvl1pPr>
          </a:lstStyle>
          <a:p>
            <a:pPr>
              <a:defRPr/>
            </a:pPr>
            <a:endParaRPr lang="en-US"/>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lvl1pPr algn="r">
              <a:defRPr sz="1400">
                <a:cs typeface="+mn-cs"/>
              </a:defRPr>
            </a:lvl1pPr>
          </a:lstStyle>
          <a:p>
            <a:pPr>
              <a:defRPr/>
            </a:pPr>
            <a:fld id="{780795E9-D2D2-1C4E-9985-3853E0477748}"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p:fade/>
  </p:transition>
  <p:txStyles>
    <p:titleStyle>
      <a:lvl1pPr algn="ctr" rtl="0" eaLnBrk="0" fontAlgn="base" hangingPunct="0">
        <a:spcBef>
          <a:spcPct val="0"/>
        </a:spcBef>
        <a:spcAft>
          <a:spcPct val="0"/>
        </a:spcAft>
        <a:defRPr sz="4400">
          <a:solidFill>
            <a:schemeClr val="bg1"/>
          </a:solidFill>
          <a:latin typeface="+mj-lt"/>
          <a:ea typeface="+mj-ea"/>
          <a:cs typeface="ヒラギノ角ゴ Pro W3" charset="0"/>
        </a:defRPr>
      </a:lvl1pPr>
      <a:lvl2pPr algn="ctr" rtl="0" eaLnBrk="0" fontAlgn="base" hangingPunct="0">
        <a:spcBef>
          <a:spcPct val="0"/>
        </a:spcBef>
        <a:spcAft>
          <a:spcPct val="0"/>
        </a:spcAft>
        <a:defRPr sz="4400">
          <a:solidFill>
            <a:schemeClr val="bg1"/>
          </a:solidFill>
          <a:latin typeface="Times" charset="0"/>
          <a:ea typeface="ヒラギノ角ゴ Pro W3" charset="0"/>
          <a:cs typeface="ヒラギノ角ゴ Pro W3" charset="0"/>
        </a:defRPr>
      </a:lvl2pPr>
      <a:lvl3pPr algn="ctr" rtl="0" eaLnBrk="0" fontAlgn="base" hangingPunct="0">
        <a:spcBef>
          <a:spcPct val="0"/>
        </a:spcBef>
        <a:spcAft>
          <a:spcPct val="0"/>
        </a:spcAft>
        <a:defRPr sz="4400">
          <a:solidFill>
            <a:schemeClr val="bg1"/>
          </a:solidFill>
          <a:latin typeface="Times" charset="0"/>
          <a:ea typeface="ヒラギノ角ゴ Pro W3" charset="0"/>
          <a:cs typeface="ヒラギノ角ゴ Pro W3" charset="0"/>
        </a:defRPr>
      </a:lvl3pPr>
      <a:lvl4pPr algn="ctr" rtl="0" eaLnBrk="0" fontAlgn="base" hangingPunct="0">
        <a:spcBef>
          <a:spcPct val="0"/>
        </a:spcBef>
        <a:spcAft>
          <a:spcPct val="0"/>
        </a:spcAft>
        <a:defRPr sz="4400">
          <a:solidFill>
            <a:schemeClr val="bg1"/>
          </a:solidFill>
          <a:latin typeface="Times" charset="0"/>
          <a:ea typeface="ヒラギノ角ゴ Pro W3" charset="0"/>
          <a:cs typeface="ヒラギノ角ゴ Pro W3" charset="0"/>
        </a:defRPr>
      </a:lvl4pPr>
      <a:lvl5pPr algn="ctr" rtl="0" eaLnBrk="0" fontAlgn="base" hangingPunct="0">
        <a:spcBef>
          <a:spcPct val="0"/>
        </a:spcBef>
        <a:spcAft>
          <a:spcPct val="0"/>
        </a:spcAft>
        <a:defRPr sz="4400">
          <a:solidFill>
            <a:schemeClr val="bg1"/>
          </a:solidFill>
          <a:latin typeface="Times" charset="0"/>
          <a:ea typeface="ヒラギノ角ゴ Pro W3" charset="0"/>
          <a:cs typeface="ヒラギノ角ゴ Pro W3" charset="0"/>
        </a:defRPr>
      </a:lvl5pPr>
      <a:lvl6pPr marL="457200" algn="ctr" rtl="0" eaLnBrk="0" fontAlgn="base" hangingPunct="0">
        <a:spcBef>
          <a:spcPct val="0"/>
        </a:spcBef>
        <a:spcAft>
          <a:spcPct val="0"/>
        </a:spcAft>
        <a:defRPr sz="4400">
          <a:solidFill>
            <a:schemeClr val="bg1"/>
          </a:solidFill>
          <a:latin typeface="Times" charset="0"/>
          <a:ea typeface="ヒラギノ角ゴ Pro W3" charset="0"/>
        </a:defRPr>
      </a:lvl6pPr>
      <a:lvl7pPr marL="914400" algn="ctr" rtl="0" eaLnBrk="0" fontAlgn="base" hangingPunct="0">
        <a:spcBef>
          <a:spcPct val="0"/>
        </a:spcBef>
        <a:spcAft>
          <a:spcPct val="0"/>
        </a:spcAft>
        <a:defRPr sz="4400">
          <a:solidFill>
            <a:schemeClr val="bg1"/>
          </a:solidFill>
          <a:latin typeface="Times" charset="0"/>
          <a:ea typeface="ヒラギノ角ゴ Pro W3" charset="0"/>
        </a:defRPr>
      </a:lvl7pPr>
      <a:lvl8pPr marL="1371600" algn="ctr" rtl="0" eaLnBrk="0" fontAlgn="base" hangingPunct="0">
        <a:spcBef>
          <a:spcPct val="0"/>
        </a:spcBef>
        <a:spcAft>
          <a:spcPct val="0"/>
        </a:spcAft>
        <a:defRPr sz="4400">
          <a:solidFill>
            <a:schemeClr val="bg1"/>
          </a:solidFill>
          <a:latin typeface="Times" charset="0"/>
          <a:ea typeface="ヒラギノ角ゴ Pro W3" charset="0"/>
        </a:defRPr>
      </a:lvl8pPr>
      <a:lvl9pPr marL="1828800" algn="ctr" rtl="0" eaLnBrk="0" fontAlgn="base" hangingPunct="0">
        <a:spcBef>
          <a:spcPct val="0"/>
        </a:spcBef>
        <a:spcAft>
          <a:spcPct val="0"/>
        </a:spcAft>
        <a:defRPr sz="4400">
          <a:solidFill>
            <a:schemeClr val="bg1"/>
          </a:solidFill>
          <a:latin typeface="Times" charset="0"/>
          <a:ea typeface="ヒラギノ角ゴ Pro W3" charset="0"/>
        </a:defRPr>
      </a:lvl9pPr>
    </p:titleStyle>
    <p:bodyStyle>
      <a:lvl1pPr marL="342900" indent="-342900" algn="l" rtl="0" eaLnBrk="0" fontAlgn="base" hangingPunct="0">
        <a:spcBef>
          <a:spcPct val="20000"/>
        </a:spcBef>
        <a:spcAft>
          <a:spcPct val="0"/>
        </a:spcAft>
        <a:buChar char="•"/>
        <a:defRPr sz="3200">
          <a:solidFill>
            <a:schemeClr val="bg1"/>
          </a:solidFill>
          <a:latin typeface="+mn-lt"/>
          <a:ea typeface="+mn-ea"/>
          <a:cs typeface="ヒラギノ角ゴ Pro W3" charset="0"/>
        </a:defRPr>
      </a:lvl1pPr>
      <a:lvl2pPr marL="742950" indent="-285750" algn="l" rtl="0" eaLnBrk="0" fontAlgn="base" hangingPunct="0">
        <a:spcBef>
          <a:spcPct val="20000"/>
        </a:spcBef>
        <a:spcAft>
          <a:spcPct val="0"/>
        </a:spcAft>
        <a:buChar char="–"/>
        <a:defRPr sz="2800">
          <a:solidFill>
            <a:schemeClr val="bg1"/>
          </a:solidFill>
          <a:latin typeface="+mn-lt"/>
          <a:ea typeface="+mn-ea"/>
          <a:cs typeface="ヒラギノ角ゴ Pro W3" charset="0"/>
        </a:defRPr>
      </a:lvl2pPr>
      <a:lvl3pPr marL="1143000" indent="-228600" algn="l" rtl="0" eaLnBrk="0" fontAlgn="base" hangingPunct="0">
        <a:spcBef>
          <a:spcPct val="20000"/>
        </a:spcBef>
        <a:spcAft>
          <a:spcPct val="0"/>
        </a:spcAft>
        <a:buChar char="•"/>
        <a:defRPr sz="2400">
          <a:solidFill>
            <a:schemeClr val="bg1"/>
          </a:solidFill>
          <a:latin typeface="+mn-lt"/>
          <a:ea typeface="+mn-ea"/>
          <a:cs typeface="ヒラギノ角ゴ Pro W3" charset="0"/>
        </a:defRPr>
      </a:lvl3pPr>
      <a:lvl4pPr marL="1600200" indent="-228600" algn="l" rtl="0" eaLnBrk="0" fontAlgn="base" hangingPunct="0">
        <a:spcBef>
          <a:spcPct val="20000"/>
        </a:spcBef>
        <a:spcAft>
          <a:spcPct val="0"/>
        </a:spcAft>
        <a:buChar char="–"/>
        <a:defRPr sz="2000">
          <a:solidFill>
            <a:schemeClr val="bg1"/>
          </a:solidFill>
          <a:latin typeface="+mn-lt"/>
          <a:ea typeface="+mn-ea"/>
          <a:cs typeface="ヒラギノ角ゴ Pro W3" charset="0"/>
        </a:defRPr>
      </a:lvl4pPr>
      <a:lvl5pPr marL="2057400" indent="-228600" algn="l" rtl="0" eaLnBrk="0" fontAlgn="base" hangingPunct="0">
        <a:spcBef>
          <a:spcPct val="20000"/>
        </a:spcBef>
        <a:spcAft>
          <a:spcPct val="0"/>
        </a:spcAft>
        <a:buChar char="»"/>
        <a:defRPr sz="2000">
          <a:solidFill>
            <a:schemeClr val="bg1"/>
          </a:solidFill>
          <a:latin typeface="+mn-lt"/>
          <a:ea typeface="+mn-ea"/>
          <a:cs typeface="ヒラギノ角ゴ Pro W3" charset="0"/>
        </a:defRPr>
      </a:lvl5pPr>
      <a:lvl6pPr marL="2514600" indent="-228600" algn="l" rtl="0" eaLnBrk="0" fontAlgn="base" hangingPunct="0">
        <a:spcBef>
          <a:spcPct val="20000"/>
        </a:spcBef>
        <a:spcAft>
          <a:spcPct val="0"/>
        </a:spcAft>
        <a:buChar char="»"/>
        <a:defRPr sz="2000">
          <a:solidFill>
            <a:schemeClr val="bg1"/>
          </a:solidFill>
          <a:latin typeface="+mn-lt"/>
          <a:ea typeface="+mn-ea"/>
        </a:defRPr>
      </a:lvl6pPr>
      <a:lvl7pPr marL="2971800" indent="-228600" algn="l" rtl="0" eaLnBrk="0" fontAlgn="base" hangingPunct="0">
        <a:spcBef>
          <a:spcPct val="20000"/>
        </a:spcBef>
        <a:spcAft>
          <a:spcPct val="0"/>
        </a:spcAft>
        <a:buChar char="»"/>
        <a:defRPr sz="2000">
          <a:solidFill>
            <a:schemeClr val="bg1"/>
          </a:solidFill>
          <a:latin typeface="+mn-lt"/>
          <a:ea typeface="+mn-ea"/>
        </a:defRPr>
      </a:lvl7pPr>
      <a:lvl8pPr marL="3429000" indent="-228600" algn="l" rtl="0" eaLnBrk="0" fontAlgn="base" hangingPunct="0">
        <a:spcBef>
          <a:spcPct val="20000"/>
        </a:spcBef>
        <a:spcAft>
          <a:spcPct val="0"/>
        </a:spcAft>
        <a:buChar char="»"/>
        <a:defRPr sz="2000">
          <a:solidFill>
            <a:schemeClr val="bg1"/>
          </a:solidFill>
          <a:latin typeface="+mn-lt"/>
          <a:ea typeface="+mn-ea"/>
        </a:defRPr>
      </a:lvl8pPr>
      <a:lvl9pPr marL="3886200" indent="-228600" algn="l" rtl="0" eaLnBrk="0" fontAlgn="base" hangingPunct="0">
        <a:spcBef>
          <a:spcPct val="20000"/>
        </a:spcBef>
        <a:spcAft>
          <a:spcPct val="0"/>
        </a:spcAft>
        <a:buChar char="»"/>
        <a:defRPr sz="2000">
          <a:solidFill>
            <a:schemeClr val="bg1"/>
          </a:solidFill>
          <a:latin typeface="+mn-lt"/>
          <a:ea typeface="+mn-ea"/>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DB41D01E-2BF4-7A88-2131-2EA2B9F41EF5}"/>
              </a:ext>
            </a:extLst>
          </p:cNvPr>
          <p:cNvPicPr>
            <a:picLocks noChangeAspect="1"/>
          </p:cNvPicPr>
          <p:nvPr/>
        </p:nvPicPr>
        <p:blipFill>
          <a:blip r:embed="rId3"/>
          <a:stretch>
            <a:fillRect/>
          </a:stretch>
        </p:blipFill>
        <p:spPr>
          <a:xfrm>
            <a:off x="1828800" y="2438400"/>
            <a:ext cx="5486400" cy="1765300"/>
          </a:xfrm>
          <a:prstGeom prst="rect">
            <a:avLst/>
          </a:prstGeom>
        </p:spPr>
      </p:pic>
    </p:spTree>
  </p:cSld>
  <p:clrMapOvr>
    <a:masterClrMapping/>
  </p:clrMapOvr>
  <p:transition advClick="0">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169694305"/>
      </p:ext>
    </p:extLst>
  </p:cSld>
  <p:clrMapOvr>
    <a:masterClrMapping/>
  </p:clrMapOvr>
  <p:transition advClick="0">
    <p:fad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a:extLst>
              <a:ext uri="{FF2B5EF4-FFF2-40B4-BE49-F238E27FC236}">
                <a16:creationId xmlns:a16="http://schemas.microsoft.com/office/drawing/2014/main" id="{FE5FA812-C4C5-E221-A49C-8104743FF90C}"/>
              </a:ext>
            </a:extLst>
          </p:cNvPr>
          <p:cNvSpPr>
            <a:spLocks noGrp="1" noChangeArrowheads="1"/>
          </p:cNvSpPr>
          <p:nvPr>
            <p:ph type="ctrTitle"/>
          </p:nvPr>
        </p:nvSpPr>
        <p:spPr>
          <a:xfrm>
            <a:off x="685800" y="2895600"/>
            <a:ext cx="7772400" cy="1143000"/>
          </a:xfrm>
        </p:spPr>
        <p:txBody>
          <a:bodyPr anchor="ctr"/>
          <a:lstStyle/>
          <a:p>
            <a:r>
              <a:rPr lang="en-US" altLang="en-US">
                <a:ea typeface="Times" panose="02020603050405020304" charset="0"/>
                <a:cs typeface="Times" panose="02020603050405020304" charset="0"/>
              </a:rPr>
              <a:t>Hark! the Herald Angels Sing</a:t>
            </a:r>
            <a:br>
              <a:rPr lang="en-US" altLang="en-US">
                <a:ea typeface="Times" panose="02020603050405020304" charset="0"/>
                <a:cs typeface="Times" panose="02020603050405020304" charset="0"/>
              </a:rPr>
            </a:br>
            <a:br>
              <a:rPr lang="en-US" altLang="en-US">
                <a:ea typeface="Times" panose="02020603050405020304" charset="0"/>
                <a:cs typeface="Times" panose="02020603050405020304" charset="0"/>
              </a:rPr>
            </a:br>
            <a:endParaRPr lang="en-US" altLang="en-US" sz="4400">
              <a:solidFill>
                <a:schemeClr val="tx1"/>
              </a:solidFill>
              <a:ea typeface="Times" panose="02020603050405020304" charset="0"/>
              <a:cs typeface="Times" panose="02020603050405020304" charset="0"/>
            </a:endParaRPr>
          </a:p>
        </p:txBody>
      </p:sp>
      <p:sp>
        <p:nvSpPr>
          <p:cNvPr id="3075" name="Rectangle 3">
            <a:extLst>
              <a:ext uri="{FF2B5EF4-FFF2-40B4-BE49-F238E27FC236}">
                <a16:creationId xmlns:a16="http://schemas.microsoft.com/office/drawing/2014/main" id="{19281B17-DC84-9834-B31A-6D9CCD56DD36}"/>
              </a:ext>
            </a:extLst>
          </p:cNvPr>
          <p:cNvSpPr>
            <a:spLocks noChangeArrowheads="1"/>
          </p:cNvSpPr>
          <p:nvPr>
            <p:ph type="subTitle" idx="1"/>
          </p:nvPr>
        </p:nvSpPr>
        <p:spPr>
          <a:xfrm>
            <a:off x="1371600" y="4953000"/>
            <a:ext cx="6400800" cy="1752600"/>
          </a:xfrm>
          <a:noFill/>
        </p:spPr>
        <p:txBody>
          <a:bodyPr/>
          <a:lstStyle/>
          <a:p>
            <a:r>
              <a:rPr lang="en-US" altLang="en-US" sz="1800"/>
              <a:t>Shoreacres Bible Chapel Copyright #2216-080-734021</a:t>
            </a:r>
          </a:p>
        </p:txBody>
      </p:sp>
    </p:spTree>
  </p:cSld>
  <p:clrMapOvr>
    <a:masterClrMapping/>
  </p:clrMapOvr>
  <p:transition>
    <p:fad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a:extLst>
              <a:ext uri="{FF2B5EF4-FFF2-40B4-BE49-F238E27FC236}">
                <a16:creationId xmlns:a16="http://schemas.microsoft.com/office/drawing/2014/main" id="{B49AB38F-66CE-BD8E-BF82-E735B8A65834}"/>
              </a:ext>
            </a:extLst>
          </p:cNvPr>
          <p:cNvSpPr>
            <a:spLocks noGrp="1" noChangeArrowheads="1"/>
          </p:cNvSpPr>
          <p:nvPr>
            <p:ph type="title"/>
          </p:nvPr>
        </p:nvSpPr>
        <p:spPr>
          <a:xfrm>
            <a:off x="685800" y="3581400"/>
            <a:ext cx="7772400" cy="1143000"/>
          </a:xfrm>
        </p:spPr>
        <p:txBody>
          <a:bodyPr/>
          <a:lstStyle/>
          <a:p>
            <a:br>
              <a:rPr lang="en-US" altLang="en-US" sz="3200"/>
            </a:br>
            <a:br>
              <a:rPr lang="en-US" altLang="en-US" sz="3200"/>
            </a:br>
            <a:r>
              <a:rPr lang="en-US" altLang="en-US" sz="3200"/>
              <a:t>Hark! The herald angels sing,</a:t>
            </a:r>
            <a:br>
              <a:rPr lang="en-US" altLang="en-US" sz="3200"/>
            </a:br>
            <a:r>
              <a:rPr lang="en-US" altLang="en-US" sz="3200"/>
              <a:t>“Glory to the newborn King;</a:t>
            </a:r>
            <a:br>
              <a:rPr lang="en-US" altLang="en-US" sz="3200"/>
            </a:br>
            <a:r>
              <a:rPr lang="en-US" altLang="en-US" sz="3200"/>
              <a:t>Peace on earth, and mercy mild,</a:t>
            </a:r>
            <a:br>
              <a:rPr lang="en-US" altLang="en-US" sz="3200"/>
            </a:br>
            <a:r>
              <a:rPr lang="en-US" altLang="en-US" sz="3200"/>
              <a:t>God and sinners reconciled!”</a:t>
            </a:r>
            <a:br>
              <a:rPr lang="en-US" altLang="en-US" sz="3200"/>
            </a:br>
            <a:r>
              <a:rPr lang="en-US" altLang="en-US" sz="3200"/>
              <a:t>Joyful, all ye nations rise,</a:t>
            </a:r>
            <a:br>
              <a:rPr lang="en-US" altLang="en-US" sz="3200"/>
            </a:br>
            <a:r>
              <a:rPr lang="en-US" altLang="en-US" sz="3200"/>
              <a:t>Join the triumph of the skies;</a:t>
            </a:r>
            <a:br>
              <a:rPr lang="en-US" altLang="en-US" sz="3200"/>
            </a:br>
            <a:r>
              <a:rPr lang="en-US" altLang="en-US" sz="3200"/>
              <a:t>With th’angelic host proclaim,</a:t>
            </a:r>
            <a:br>
              <a:rPr lang="en-US" altLang="en-US" sz="3200"/>
            </a:br>
            <a:r>
              <a:rPr lang="en-US" altLang="en-US" sz="3200"/>
              <a:t>“Christ is born in Bethlehem!”</a:t>
            </a:r>
            <a:br>
              <a:rPr lang="en-US" altLang="en-US" sz="3200"/>
            </a:br>
            <a:br>
              <a:rPr lang="en-US" altLang="en-US" sz="3200"/>
            </a:br>
            <a:r>
              <a:rPr lang="en-US" altLang="en-US" sz="3200"/>
              <a:t>Hark! the herald angels sing,</a:t>
            </a:r>
            <a:br>
              <a:rPr lang="en-US" altLang="en-US" sz="3200"/>
            </a:br>
            <a:r>
              <a:rPr lang="en-US" altLang="en-US" sz="3200"/>
              <a:t>“Glory to the newborn King!”</a:t>
            </a:r>
            <a:br>
              <a:rPr lang="en-US" altLang="en-US" sz="3200"/>
            </a:br>
            <a:br>
              <a:rPr lang="en-US" altLang="en-US" sz="3200"/>
            </a:br>
            <a:br>
              <a:rPr lang="en-US" altLang="en-US" sz="3200"/>
            </a:br>
            <a:br>
              <a:rPr lang="en-US" altLang="en-US" sz="3200"/>
            </a:br>
            <a:br>
              <a:rPr lang="en-US" altLang="en-US" sz="3200"/>
            </a:br>
            <a:endParaRPr lang="en-US" altLang="en-US" sz="3200"/>
          </a:p>
        </p:txBody>
      </p:sp>
    </p:spTree>
  </p:cSld>
  <p:clrMapOvr>
    <a:masterClrMapping/>
  </p:clrMapOvr>
  <p:transition>
    <p:fad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a:extLst>
              <a:ext uri="{FF2B5EF4-FFF2-40B4-BE49-F238E27FC236}">
                <a16:creationId xmlns:a16="http://schemas.microsoft.com/office/drawing/2014/main" id="{F90FE15F-0B7F-3E95-404E-E5221CD0FF52}"/>
              </a:ext>
            </a:extLst>
          </p:cNvPr>
          <p:cNvSpPr>
            <a:spLocks noGrp="1" noChangeArrowheads="1"/>
          </p:cNvSpPr>
          <p:nvPr>
            <p:ph type="title"/>
          </p:nvPr>
        </p:nvSpPr>
        <p:spPr>
          <a:xfrm>
            <a:off x="685800" y="2895600"/>
            <a:ext cx="7772400" cy="1143000"/>
          </a:xfrm>
        </p:spPr>
        <p:txBody>
          <a:bodyPr/>
          <a:lstStyle/>
          <a:p>
            <a:r>
              <a:rPr lang="en-US" altLang="en-US" sz="3200"/>
              <a:t>Christ, by highest heav’n adored;</a:t>
            </a:r>
            <a:br>
              <a:rPr lang="en-US" altLang="en-US" sz="3200"/>
            </a:br>
            <a:r>
              <a:rPr lang="en-US" altLang="en-US" sz="3200"/>
              <a:t>Christ the everlasting Lord;</a:t>
            </a:r>
            <a:br>
              <a:rPr lang="en-US" altLang="en-US" sz="3200"/>
            </a:br>
            <a:r>
              <a:rPr lang="en-US" altLang="en-US" sz="3200"/>
              <a:t>Late in time behold Him come,</a:t>
            </a:r>
            <a:br>
              <a:rPr lang="en-US" altLang="en-US" sz="3200"/>
            </a:br>
            <a:r>
              <a:rPr lang="en-US" altLang="en-US" sz="3200"/>
              <a:t>Offspring of a virgin’s womb.</a:t>
            </a:r>
            <a:br>
              <a:rPr lang="en-US" altLang="en-US" sz="3200"/>
            </a:br>
            <a:r>
              <a:rPr lang="en-US" altLang="en-US" sz="3200"/>
              <a:t>Veiled in flesh the Godhead see;</a:t>
            </a:r>
            <a:br>
              <a:rPr lang="en-US" altLang="en-US" sz="3200"/>
            </a:br>
            <a:r>
              <a:rPr lang="en-US" altLang="en-US" sz="3200"/>
              <a:t>Hail th’incarnate Deity,</a:t>
            </a:r>
            <a:br>
              <a:rPr lang="en-US" altLang="en-US" sz="3200"/>
            </a:br>
            <a:r>
              <a:rPr lang="en-US" altLang="en-US" sz="3200"/>
              <a:t>Pleased as man with man to dwell,</a:t>
            </a:r>
            <a:br>
              <a:rPr lang="en-US" altLang="en-US" sz="3200"/>
            </a:br>
            <a:r>
              <a:rPr lang="en-US" altLang="en-US" sz="3200"/>
              <a:t>Jesus our Emmanuel.</a:t>
            </a:r>
            <a:br>
              <a:rPr lang="en-US" altLang="en-US" sz="3200"/>
            </a:br>
            <a:br>
              <a:rPr lang="en-US" altLang="en-US" sz="3200"/>
            </a:br>
            <a:r>
              <a:rPr lang="en-US" altLang="en-US" sz="3200"/>
              <a:t>Hark! the herald angels sing,</a:t>
            </a:r>
            <a:br>
              <a:rPr lang="en-US" altLang="en-US" sz="3200"/>
            </a:br>
            <a:r>
              <a:rPr lang="en-US" altLang="en-US" sz="3200"/>
              <a:t>“Glory to the newborn King!”</a:t>
            </a:r>
            <a:br>
              <a:rPr lang="en-US" altLang="en-US" sz="3200"/>
            </a:br>
            <a:endParaRPr lang="en-US" altLang="en-US" sz="3200"/>
          </a:p>
        </p:txBody>
      </p:sp>
    </p:spTree>
  </p:cSld>
  <p:clrMapOvr>
    <a:masterClrMapping/>
  </p:clrMapOvr>
  <p:transition>
    <p:fade/>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a:extLst>
              <a:ext uri="{FF2B5EF4-FFF2-40B4-BE49-F238E27FC236}">
                <a16:creationId xmlns:a16="http://schemas.microsoft.com/office/drawing/2014/main" id="{A5E9C862-7408-469C-2408-21F09FD2542A}"/>
              </a:ext>
            </a:extLst>
          </p:cNvPr>
          <p:cNvSpPr>
            <a:spLocks noGrp="1" noChangeArrowheads="1"/>
          </p:cNvSpPr>
          <p:nvPr>
            <p:ph type="title"/>
          </p:nvPr>
        </p:nvSpPr>
        <p:spPr>
          <a:xfrm>
            <a:off x="685800" y="2667000"/>
            <a:ext cx="7772400" cy="1143000"/>
          </a:xfrm>
        </p:spPr>
        <p:txBody>
          <a:bodyPr/>
          <a:lstStyle/>
          <a:p>
            <a:r>
              <a:rPr lang="en-US" altLang="en-US" sz="3200"/>
              <a:t>Hail the heav’n-born Prince of Peace!</a:t>
            </a:r>
            <a:br>
              <a:rPr lang="en-US" altLang="en-US" sz="3200"/>
            </a:br>
            <a:r>
              <a:rPr lang="en-US" altLang="en-US" sz="3200"/>
              <a:t>Hail the Sun of Righteousness!</a:t>
            </a:r>
            <a:br>
              <a:rPr lang="en-US" altLang="en-US" sz="3200"/>
            </a:br>
            <a:r>
              <a:rPr lang="en-US" altLang="en-US" sz="3200"/>
              <a:t>Light and life to all He brings,</a:t>
            </a:r>
            <a:br>
              <a:rPr lang="en-US" altLang="en-US" sz="3200"/>
            </a:br>
            <a:r>
              <a:rPr lang="en-US" altLang="en-US" sz="3200"/>
              <a:t>Ris’n with healing in His wings.</a:t>
            </a:r>
            <a:br>
              <a:rPr lang="en-US" altLang="en-US" sz="3200"/>
            </a:br>
            <a:r>
              <a:rPr lang="en-US" altLang="en-US" sz="3200"/>
              <a:t>Mild He lays His glory by,</a:t>
            </a:r>
            <a:br>
              <a:rPr lang="en-US" altLang="en-US" sz="3200"/>
            </a:br>
            <a:r>
              <a:rPr lang="en-US" altLang="en-US" sz="3200"/>
              <a:t>Born that man no more may die.</a:t>
            </a:r>
            <a:br>
              <a:rPr lang="en-US" altLang="en-US" sz="3200"/>
            </a:br>
            <a:r>
              <a:rPr lang="en-US" altLang="en-US" sz="3200"/>
              <a:t>Born to raise the sons of earth,</a:t>
            </a:r>
            <a:br>
              <a:rPr lang="en-US" altLang="en-US" sz="3200"/>
            </a:br>
            <a:r>
              <a:rPr lang="en-US" altLang="en-US" sz="3200"/>
              <a:t>Born to give them second birth.</a:t>
            </a:r>
            <a:br>
              <a:rPr lang="en-US" altLang="en-US" sz="3200"/>
            </a:br>
            <a:br>
              <a:rPr lang="en-US" altLang="en-US" sz="3200"/>
            </a:br>
            <a:r>
              <a:rPr lang="en-US" altLang="en-US" sz="3200"/>
              <a:t>Hark! the herald angels sing,</a:t>
            </a:r>
            <a:br>
              <a:rPr lang="en-US" altLang="en-US" sz="3200"/>
            </a:br>
            <a:r>
              <a:rPr lang="en-US" altLang="en-US" sz="3200"/>
              <a:t>“Glory to the newborn King!”</a:t>
            </a:r>
            <a:br>
              <a:rPr lang="en-US" altLang="en-US" sz="3200"/>
            </a:br>
            <a:endParaRPr lang="en-US" altLang="en-US" sz="3200"/>
          </a:p>
        </p:txBody>
      </p:sp>
    </p:spTree>
  </p:cSld>
  <p:clrMapOvr>
    <a:masterClrMapping/>
  </p:clrMapOvr>
  <p:transition>
    <p:fade/>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645E007-56C3-8688-02A8-7414D0EC3BF9}"/>
            </a:ext>
          </a:extLst>
        </p:cNvPr>
        <p:cNvGrpSpPr/>
        <p:nvPr/>
      </p:nvGrpSpPr>
      <p:grpSpPr>
        <a:xfrm>
          <a:off x="0" y="0"/>
          <a:ext cx="0" cy="0"/>
          <a:chOff x="0" y="0"/>
          <a:chExt cx="0" cy="0"/>
        </a:xfrm>
      </p:grpSpPr>
    </p:spTree>
    <p:extLst>
      <p:ext uri="{BB962C8B-B14F-4D97-AF65-F5344CB8AC3E}">
        <p14:creationId xmlns:p14="http://schemas.microsoft.com/office/powerpoint/2010/main" val="1233087601"/>
      </p:ext>
    </p:extLst>
  </p:cSld>
  <p:clrMapOvr>
    <a:masterClrMapping/>
  </p:clrMapOvr>
  <p:transition advClick="0">
    <p:fade/>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Rectangle 2">
            <a:extLst>
              <a:ext uri="{FF2B5EF4-FFF2-40B4-BE49-F238E27FC236}">
                <a16:creationId xmlns:a16="http://schemas.microsoft.com/office/drawing/2014/main" id="{C5ACB31E-2EC9-5DD4-E340-278D60528122}"/>
              </a:ext>
            </a:extLst>
          </p:cNvPr>
          <p:cNvSpPr>
            <a:spLocks noGrp="1" noChangeArrowheads="1"/>
          </p:cNvSpPr>
          <p:nvPr>
            <p:ph type="ctrTitle"/>
          </p:nvPr>
        </p:nvSpPr>
        <p:spPr>
          <a:xfrm>
            <a:off x="685800" y="1524000"/>
            <a:ext cx="7772400" cy="1143000"/>
          </a:xfrm>
        </p:spPr>
        <p:txBody>
          <a:bodyPr/>
          <a:lstStyle/>
          <a:p>
            <a:r>
              <a:rPr lang="en-US" altLang="en-US" sz="6600" dirty="0"/>
              <a:t>Glory To God </a:t>
            </a:r>
            <a:br>
              <a:rPr lang="en-US" altLang="en-US" sz="6600" dirty="0"/>
            </a:br>
            <a:r>
              <a:rPr lang="en-US" altLang="en-US" sz="6600" dirty="0"/>
              <a:t>In The Highest</a:t>
            </a:r>
            <a:endParaRPr lang="en-US" altLang="en-US" dirty="0">
              <a:solidFill>
                <a:schemeClr val="tx1"/>
              </a:solidFill>
            </a:endParaRPr>
          </a:p>
        </p:txBody>
      </p:sp>
      <p:sp>
        <p:nvSpPr>
          <p:cNvPr id="14338" name="Rectangle 3">
            <a:extLst>
              <a:ext uri="{FF2B5EF4-FFF2-40B4-BE49-F238E27FC236}">
                <a16:creationId xmlns:a16="http://schemas.microsoft.com/office/drawing/2014/main" id="{0ADA8045-2647-4B73-42DD-0E7E235E45AA}"/>
              </a:ext>
            </a:extLst>
          </p:cNvPr>
          <p:cNvSpPr>
            <a:spLocks noGrp="1" noChangeArrowheads="1"/>
          </p:cNvSpPr>
          <p:nvPr>
            <p:ph type="subTitle" idx="1"/>
          </p:nvPr>
        </p:nvSpPr>
        <p:spPr>
          <a:xfrm>
            <a:off x="1371600" y="3429000"/>
            <a:ext cx="6400800" cy="1752600"/>
          </a:xfrm>
        </p:spPr>
        <p:txBody>
          <a:bodyPr/>
          <a:lstStyle/>
          <a:p>
            <a:r>
              <a:rPr lang="en-US" altLang="en-US" sz="1800" dirty="0" err="1"/>
              <a:t>Shoreacres</a:t>
            </a:r>
            <a:r>
              <a:rPr lang="en-US" altLang="en-US" sz="1800" dirty="0"/>
              <a:t> Bible Chapel Copyright #2216-080-734021</a:t>
            </a:r>
          </a:p>
        </p:txBody>
      </p:sp>
    </p:spTree>
  </p:cSld>
  <p:clrMapOvr>
    <a:masterClrMapping/>
  </p:clrMapOvr>
  <p:transition>
    <p:fade/>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A painting of two people&#10;&#10;Description automatically generated">
            <a:extLst>
              <a:ext uri="{FF2B5EF4-FFF2-40B4-BE49-F238E27FC236}">
                <a16:creationId xmlns:a16="http://schemas.microsoft.com/office/drawing/2014/main" id="{6B4A5866-7DB8-0787-0EFD-14C6FB6550DD}"/>
              </a:ext>
            </a:extLst>
          </p:cNvPr>
          <p:cNvPicPr>
            <a:picLocks noChangeAspect="1"/>
          </p:cNvPicPr>
          <p:nvPr/>
        </p:nvPicPr>
        <p:blipFill>
          <a:blip r:embed="rId2"/>
          <a:stretch>
            <a:fillRect/>
          </a:stretch>
        </p:blipFill>
        <p:spPr>
          <a:xfrm>
            <a:off x="-23668" y="935182"/>
            <a:ext cx="9167667" cy="4987636"/>
          </a:xfrm>
          <a:prstGeom prst="rect">
            <a:avLst/>
          </a:prstGeom>
        </p:spPr>
      </p:pic>
      <p:sp>
        <p:nvSpPr>
          <p:cNvPr id="15361" name="Rectangle 2">
            <a:extLst>
              <a:ext uri="{FF2B5EF4-FFF2-40B4-BE49-F238E27FC236}">
                <a16:creationId xmlns:a16="http://schemas.microsoft.com/office/drawing/2014/main" id="{F7D9E7C6-D565-12F8-AB91-518A21466E66}"/>
              </a:ext>
            </a:extLst>
          </p:cNvPr>
          <p:cNvSpPr>
            <a:spLocks noGrp="1" noChangeArrowheads="1"/>
          </p:cNvSpPr>
          <p:nvPr>
            <p:ph type="ctrTitle"/>
          </p:nvPr>
        </p:nvSpPr>
        <p:spPr>
          <a:xfrm>
            <a:off x="2209800" y="1600200"/>
            <a:ext cx="6705600" cy="1143000"/>
          </a:xfrm>
        </p:spPr>
        <p:txBody>
          <a:bodyPr/>
          <a:lstStyle/>
          <a:p>
            <a:r>
              <a:rPr lang="en-US" altLang="en-US" sz="2400" dirty="0"/>
              <a:t>On hillsides of moonlight, and shooting stars</a:t>
            </a:r>
            <a:br>
              <a:rPr lang="en-US" altLang="en-US" sz="2400" dirty="0"/>
            </a:br>
            <a:r>
              <a:rPr lang="en-US" altLang="en-US" sz="2400" dirty="0"/>
              <a:t>Shepards keep the late watch, on a crisp blue night</a:t>
            </a:r>
            <a:br>
              <a:rPr lang="en-US" altLang="en-US" sz="2400" dirty="0"/>
            </a:br>
            <a:r>
              <a:rPr lang="en-US" altLang="en-US" sz="2400" dirty="0"/>
              <a:t>Suddenly the darkness breaks with full daylight</a:t>
            </a:r>
            <a:br>
              <a:rPr lang="en-US" altLang="en-US" sz="2400" dirty="0"/>
            </a:br>
            <a:r>
              <a:rPr lang="en-US" altLang="en-US" sz="2400" dirty="0"/>
              <a:t>With hosts of heaven's angels filling the sky</a:t>
            </a:r>
          </a:p>
        </p:txBody>
      </p:sp>
    </p:spTree>
  </p:cSld>
  <p:clrMapOvr>
    <a:masterClrMapping/>
  </p:clrMapOvr>
  <p:transition>
    <p:fade/>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A painting of two people&#10;&#10;Description automatically generated">
            <a:extLst>
              <a:ext uri="{FF2B5EF4-FFF2-40B4-BE49-F238E27FC236}">
                <a16:creationId xmlns:a16="http://schemas.microsoft.com/office/drawing/2014/main" id="{77622722-EDF5-EC03-42EF-88911F2F9DDC}"/>
              </a:ext>
            </a:extLst>
          </p:cNvPr>
          <p:cNvPicPr>
            <a:picLocks noChangeAspect="1"/>
          </p:cNvPicPr>
          <p:nvPr/>
        </p:nvPicPr>
        <p:blipFill>
          <a:blip r:embed="rId2"/>
          <a:stretch>
            <a:fillRect/>
          </a:stretch>
        </p:blipFill>
        <p:spPr>
          <a:xfrm>
            <a:off x="-23668" y="935182"/>
            <a:ext cx="9167667" cy="4987636"/>
          </a:xfrm>
          <a:prstGeom prst="rect">
            <a:avLst/>
          </a:prstGeom>
        </p:spPr>
      </p:pic>
      <p:sp>
        <p:nvSpPr>
          <p:cNvPr id="16385" name="Rectangle 2">
            <a:extLst>
              <a:ext uri="{FF2B5EF4-FFF2-40B4-BE49-F238E27FC236}">
                <a16:creationId xmlns:a16="http://schemas.microsoft.com/office/drawing/2014/main" id="{5A17D4FE-ED69-E4C8-34B3-1523870D60B7}"/>
              </a:ext>
            </a:extLst>
          </p:cNvPr>
          <p:cNvSpPr>
            <a:spLocks noGrp="1" noChangeArrowheads="1"/>
          </p:cNvSpPr>
          <p:nvPr>
            <p:ph type="ctrTitle"/>
          </p:nvPr>
        </p:nvSpPr>
        <p:spPr>
          <a:xfrm>
            <a:off x="2057400" y="1600200"/>
            <a:ext cx="7772400" cy="1143000"/>
          </a:xfrm>
        </p:spPr>
        <p:txBody>
          <a:bodyPr/>
          <a:lstStyle/>
          <a:p>
            <a:r>
              <a:rPr lang="en-US" altLang="en-US" sz="3200" dirty="0"/>
              <a:t>Glory to God in the highest, </a:t>
            </a:r>
            <a:br>
              <a:rPr lang="en-US" altLang="en-US" sz="3200" dirty="0"/>
            </a:br>
            <a:r>
              <a:rPr lang="en-US" altLang="en-US" sz="3200" dirty="0"/>
              <a:t>now here in Bethlehem</a:t>
            </a:r>
            <a:br>
              <a:rPr lang="en-US" altLang="en-US" sz="3200" dirty="0"/>
            </a:br>
            <a:r>
              <a:rPr lang="en-US" altLang="en-US" sz="3200" dirty="0"/>
              <a:t>Glory to God, In the highest, </a:t>
            </a:r>
            <a:br>
              <a:rPr lang="en-US" altLang="en-US" sz="3200" dirty="0"/>
            </a:br>
            <a:r>
              <a:rPr lang="en-US" altLang="en-US" sz="3200" dirty="0"/>
              <a:t>the Child who will save all men</a:t>
            </a:r>
          </a:p>
        </p:txBody>
      </p:sp>
    </p:spTree>
  </p:cSld>
  <p:clrMapOvr>
    <a:masterClrMapping/>
  </p:clrMapOvr>
  <p:transition>
    <p:fade/>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A painting of two people&#10;&#10;Description automatically generated">
            <a:extLst>
              <a:ext uri="{FF2B5EF4-FFF2-40B4-BE49-F238E27FC236}">
                <a16:creationId xmlns:a16="http://schemas.microsoft.com/office/drawing/2014/main" id="{DF62644A-2B2C-F616-4031-DDDB0B22C98F}"/>
              </a:ext>
            </a:extLst>
          </p:cNvPr>
          <p:cNvPicPr>
            <a:picLocks noChangeAspect="1"/>
          </p:cNvPicPr>
          <p:nvPr/>
        </p:nvPicPr>
        <p:blipFill>
          <a:blip r:embed="rId2"/>
          <a:stretch>
            <a:fillRect/>
          </a:stretch>
        </p:blipFill>
        <p:spPr>
          <a:xfrm>
            <a:off x="-23668" y="935182"/>
            <a:ext cx="9167667" cy="4987636"/>
          </a:xfrm>
          <a:prstGeom prst="rect">
            <a:avLst/>
          </a:prstGeom>
        </p:spPr>
      </p:pic>
      <p:sp>
        <p:nvSpPr>
          <p:cNvPr id="17409" name="Rectangle 2">
            <a:extLst>
              <a:ext uri="{FF2B5EF4-FFF2-40B4-BE49-F238E27FC236}">
                <a16:creationId xmlns:a16="http://schemas.microsoft.com/office/drawing/2014/main" id="{12457231-A337-0EB4-3896-D2B832994F31}"/>
              </a:ext>
            </a:extLst>
          </p:cNvPr>
          <p:cNvSpPr>
            <a:spLocks noGrp="1" noChangeArrowheads="1"/>
          </p:cNvSpPr>
          <p:nvPr>
            <p:ph type="ctrTitle"/>
          </p:nvPr>
        </p:nvSpPr>
        <p:spPr>
          <a:xfrm>
            <a:off x="2438400" y="1981200"/>
            <a:ext cx="6553200" cy="1143000"/>
          </a:xfrm>
        </p:spPr>
        <p:txBody>
          <a:bodyPr/>
          <a:lstStyle/>
          <a:p>
            <a:r>
              <a:rPr lang="en-US" altLang="en-US" sz="2400" dirty="0"/>
              <a:t>Rushing to the city, sandal slipping on </a:t>
            </a:r>
            <a:r>
              <a:rPr lang="en-US" altLang="en-US" sz="2400" dirty="0" err="1"/>
              <a:t>cobbletone</a:t>
            </a:r>
            <a:br>
              <a:rPr lang="en-US" altLang="en-US" sz="2400" dirty="0"/>
            </a:br>
            <a:r>
              <a:rPr lang="en-US" altLang="en-US" sz="2400" dirty="0"/>
              <a:t>Find they in the great story, </a:t>
            </a:r>
            <a:br>
              <a:rPr lang="en-US" altLang="en-US" sz="2400" dirty="0"/>
            </a:br>
            <a:r>
              <a:rPr lang="en-US" altLang="en-US" sz="2400" dirty="0"/>
              <a:t>for centuries we've now known</a:t>
            </a:r>
            <a:br>
              <a:rPr lang="en-US" altLang="en-US" sz="2400" dirty="0"/>
            </a:br>
            <a:r>
              <a:rPr lang="en-US" altLang="en-US" sz="2400" dirty="0"/>
              <a:t>And pouring out with wonder, </a:t>
            </a:r>
            <a:br>
              <a:rPr lang="en-US" altLang="en-US" sz="2400" dirty="0"/>
            </a:br>
            <a:r>
              <a:rPr lang="en-US" altLang="en-US" sz="2400" dirty="0"/>
              <a:t>the </a:t>
            </a:r>
            <a:r>
              <a:rPr lang="en-US" altLang="en-US" sz="2400" dirty="0" err="1"/>
              <a:t>shepards</a:t>
            </a:r>
            <a:r>
              <a:rPr lang="en-US" altLang="en-US" sz="2400" dirty="0"/>
              <a:t> step outside</a:t>
            </a:r>
            <a:br>
              <a:rPr lang="en-US" altLang="en-US" sz="2400" dirty="0"/>
            </a:br>
            <a:r>
              <a:rPr lang="en-US" altLang="en-US" sz="2400" dirty="0"/>
              <a:t>And lift worn hands to heaven singing aloud</a:t>
            </a:r>
          </a:p>
        </p:txBody>
      </p:sp>
    </p:spTree>
  </p:cSld>
  <p:clrMapOvr>
    <a:masterClrMapping/>
  </p:clrMapOvr>
  <p:transition>
    <p:fad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479504977"/>
      </p:ext>
    </p:extLst>
  </p:cSld>
  <p:clrMapOvr>
    <a:masterClrMapping/>
  </p:clrMapOvr>
  <p:transition advClick="0">
    <p:fad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A painting of two people&#10;&#10;Description automatically generated">
            <a:extLst>
              <a:ext uri="{FF2B5EF4-FFF2-40B4-BE49-F238E27FC236}">
                <a16:creationId xmlns:a16="http://schemas.microsoft.com/office/drawing/2014/main" id="{BA45CCE9-932F-9213-E9E9-4A28996F50ED}"/>
              </a:ext>
            </a:extLst>
          </p:cNvPr>
          <p:cNvPicPr>
            <a:picLocks noChangeAspect="1"/>
          </p:cNvPicPr>
          <p:nvPr/>
        </p:nvPicPr>
        <p:blipFill>
          <a:blip r:embed="rId2"/>
          <a:stretch>
            <a:fillRect/>
          </a:stretch>
        </p:blipFill>
        <p:spPr>
          <a:xfrm>
            <a:off x="-23668" y="935182"/>
            <a:ext cx="9167667" cy="4987636"/>
          </a:xfrm>
          <a:prstGeom prst="rect">
            <a:avLst/>
          </a:prstGeom>
        </p:spPr>
      </p:pic>
      <p:sp>
        <p:nvSpPr>
          <p:cNvPr id="18433" name="Rectangle 2">
            <a:extLst>
              <a:ext uri="{FF2B5EF4-FFF2-40B4-BE49-F238E27FC236}">
                <a16:creationId xmlns:a16="http://schemas.microsoft.com/office/drawing/2014/main" id="{47057096-83AE-1DEB-2656-4A4AC66A434D}"/>
              </a:ext>
            </a:extLst>
          </p:cNvPr>
          <p:cNvSpPr>
            <a:spLocks noGrp="1" noChangeArrowheads="1"/>
          </p:cNvSpPr>
          <p:nvPr>
            <p:ph type="ctrTitle"/>
          </p:nvPr>
        </p:nvSpPr>
        <p:spPr>
          <a:xfrm>
            <a:off x="1981200" y="1676400"/>
            <a:ext cx="7848600" cy="1143000"/>
          </a:xfrm>
        </p:spPr>
        <p:txBody>
          <a:bodyPr/>
          <a:lstStyle/>
          <a:p>
            <a:r>
              <a:rPr lang="en-US" altLang="en-US" sz="3200" dirty="0"/>
              <a:t>Glory to God in the highest, </a:t>
            </a:r>
            <a:br>
              <a:rPr lang="en-US" altLang="en-US" sz="3200" dirty="0"/>
            </a:br>
            <a:r>
              <a:rPr lang="en-US" altLang="en-US" sz="3200" dirty="0"/>
              <a:t>now here in Bethlehem</a:t>
            </a:r>
            <a:br>
              <a:rPr lang="en-US" altLang="en-US" sz="3200" dirty="0"/>
            </a:br>
            <a:r>
              <a:rPr lang="en-US" altLang="en-US" sz="3200" dirty="0"/>
              <a:t>Glory to God, In the highest, </a:t>
            </a:r>
            <a:br>
              <a:rPr lang="en-US" altLang="en-US" sz="3200" dirty="0"/>
            </a:br>
            <a:r>
              <a:rPr lang="en-US" altLang="en-US" sz="3200" dirty="0"/>
              <a:t>the Child who will save all men</a:t>
            </a:r>
          </a:p>
        </p:txBody>
      </p:sp>
    </p:spTree>
  </p:cSld>
  <p:clrMapOvr>
    <a:masterClrMapping/>
  </p:clrMapOvr>
  <p:transition>
    <p:fade/>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A painting of two people&#10;&#10;Description automatically generated">
            <a:extLst>
              <a:ext uri="{FF2B5EF4-FFF2-40B4-BE49-F238E27FC236}">
                <a16:creationId xmlns:a16="http://schemas.microsoft.com/office/drawing/2014/main" id="{F6684A51-321B-875D-D448-96181218D456}"/>
              </a:ext>
            </a:extLst>
          </p:cNvPr>
          <p:cNvPicPr>
            <a:picLocks noChangeAspect="1"/>
          </p:cNvPicPr>
          <p:nvPr/>
        </p:nvPicPr>
        <p:blipFill>
          <a:blip r:embed="rId2"/>
          <a:stretch>
            <a:fillRect/>
          </a:stretch>
        </p:blipFill>
        <p:spPr>
          <a:xfrm>
            <a:off x="-23668" y="935182"/>
            <a:ext cx="9167667" cy="4987636"/>
          </a:xfrm>
          <a:prstGeom prst="rect">
            <a:avLst/>
          </a:prstGeom>
        </p:spPr>
      </p:pic>
      <p:sp>
        <p:nvSpPr>
          <p:cNvPr id="19457" name="Rectangle 2">
            <a:extLst>
              <a:ext uri="{FF2B5EF4-FFF2-40B4-BE49-F238E27FC236}">
                <a16:creationId xmlns:a16="http://schemas.microsoft.com/office/drawing/2014/main" id="{ACD0DF3C-354A-5BB8-074F-2295F87A4AC5}"/>
              </a:ext>
            </a:extLst>
          </p:cNvPr>
          <p:cNvSpPr>
            <a:spLocks noGrp="1" noChangeArrowheads="1"/>
          </p:cNvSpPr>
          <p:nvPr>
            <p:ph type="ctrTitle"/>
          </p:nvPr>
        </p:nvSpPr>
        <p:spPr>
          <a:xfrm>
            <a:off x="2133600" y="1752600"/>
            <a:ext cx="7162800" cy="1143000"/>
          </a:xfrm>
        </p:spPr>
        <p:txBody>
          <a:bodyPr/>
          <a:lstStyle/>
          <a:p>
            <a:r>
              <a:rPr lang="en-US" altLang="en-US" sz="2400" dirty="0"/>
              <a:t>Now until he returns, remember this time</a:t>
            </a:r>
            <a:br>
              <a:rPr lang="en-US" altLang="en-US" sz="2400" dirty="0"/>
            </a:br>
            <a:r>
              <a:rPr lang="en-US" altLang="en-US" sz="2400" dirty="0"/>
              <a:t>When least of men were given the greatest of light</a:t>
            </a:r>
            <a:br>
              <a:rPr lang="en-US" altLang="en-US" sz="2400" dirty="0"/>
            </a:br>
            <a:r>
              <a:rPr lang="en-US" altLang="en-US" sz="2400" dirty="0"/>
              <a:t>That God chose not to glory in wealth, power, fame</a:t>
            </a:r>
            <a:br>
              <a:rPr lang="en-US" altLang="en-US" sz="2400" dirty="0"/>
            </a:br>
            <a:r>
              <a:rPr lang="en-US" altLang="en-US" sz="2400" dirty="0"/>
              <a:t>But with the small and simple he came</a:t>
            </a:r>
          </a:p>
        </p:txBody>
      </p:sp>
    </p:spTree>
  </p:cSld>
  <p:clrMapOvr>
    <a:masterClrMapping/>
  </p:clrMapOvr>
  <p:transition>
    <p:fade/>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A painting of two people&#10;&#10;Description automatically generated">
            <a:extLst>
              <a:ext uri="{FF2B5EF4-FFF2-40B4-BE49-F238E27FC236}">
                <a16:creationId xmlns:a16="http://schemas.microsoft.com/office/drawing/2014/main" id="{1C3CB648-D20F-2EDB-EA3A-0BE0CC36C07A}"/>
              </a:ext>
            </a:extLst>
          </p:cNvPr>
          <p:cNvPicPr>
            <a:picLocks noChangeAspect="1"/>
          </p:cNvPicPr>
          <p:nvPr/>
        </p:nvPicPr>
        <p:blipFill>
          <a:blip r:embed="rId2"/>
          <a:stretch>
            <a:fillRect/>
          </a:stretch>
        </p:blipFill>
        <p:spPr>
          <a:xfrm>
            <a:off x="-23668" y="935182"/>
            <a:ext cx="9167667" cy="4987636"/>
          </a:xfrm>
          <a:prstGeom prst="rect">
            <a:avLst/>
          </a:prstGeom>
        </p:spPr>
      </p:pic>
      <p:sp>
        <p:nvSpPr>
          <p:cNvPr id="20481" name="Rectangle 2">
            <a:extLst>
              <a:ext uri="{FF2B5EF4-FFF2-40B4-BE49-F238E27FC236}">
                <a16:creationId xmlns:a16="http://schemas.microsoft.com/office/drawing/2014/main" id="{F35084ED-F6A8-F0B7-F649-4F549EA7A6A9}"/>
              </a:ext>
            </a:extLst>
          </p:cNvPr>
          <p:cNvSpPr>
            <a:spLocks noGrp="1" noChangeArrowheads="1"/>
          </p:cNvSpPr>
          <p:nvPr>
            <p:ph type="ctrTitle"/>
          </p:nvPr>
        </p:nvSpPr>
        <p:spPr>
          <a:xfrm>
            <a:off x="1752600" y="2057400"/>
            <a:ext cx="8686800" cy="1143000"/>
          </a:xfrm>
        </p:spPr>
        <p:txBody>
          <a:bodyPr/>
          <a:lstStyle/>
          <a:p>
            <a:r>
              <a:rPr lang="en-US" altLang="en-US" sz="3200" dirty="0"/>
              <a:t>Glory to God in the highest, </a:t>
            </a:r>
            <a:br>
              <a:rPr lang="en-US" altLang="en-US" sz="3200" dirty="0"/>
            </a:br>
            <a:r>
              <a:rPr lang="en-US" altLang="en-US" sz="3200" dirty="0"/>
              <a:t>now here in Bethlehem</a:t>
            </a:r>
            <a:br>
              <a:rPr lang="en-US" altLang="en-US" sz="3200" dirty="0"/>
            </a:br>
            <a:r>
              <a:rPr lang="en-US" altLang="en-US" sz="3200" dirty="0"/>
              <a:t>Glory to God, In the highest, </a:t>
            </a:r>
            <a:br>
              <a:rPr lang="en-US" altLang="en-US" sz="3200" dirty="0"/>
            </a:br>
            <a:r>
              <a:rPr lang="en-US" altLang="en-US" sz="3200" dirty="0"/>
              <a:t>the Child who will save all men</a:t>
            </a:r>
            <a:br>
              <a:rPr lang="en-US" altLang="en-US" sz="3200" dirty="0"/>
            </a:br>
            <a:br>
              <a:rPr lang="en-US" altLang="en-US" sz="3200" dirty="0"/>
            </a:br>
            <a:r>
              <a:rPr lang="en-US" altLang="en-US" sz="3200" dirty="0"/>
              <a:t>Glory to God, Glory to God</a:t>
            </a:r>
          </a:p>
        </p:txBody>
      </p:sp>
    </p:spTree>
  </p:cSld>
  <p:clrMapOvr>
    <a:masterClrMapping/>
  </p:clrMapOvr>
  <p:transition>
    <p:fade/>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BCA3C6D-4CC8-046A-765F-6CDA7B7D45FE}"/>
            </a:ext>
          </a:extLst>
        </p:cNvPr>
        <p:cNvGrpSpPr/>
        <p:nvPr/>
      </p:nvGrpSpPr>
      <p:grpSpPr>
        <a:xfrm>
          <a:off x="0" y="0"/>
          <a:ext cx="0" cy="0"/>
          <a:chOff x="0" y="0"/>
          <a:chExt cx="0" cy="0"/>
        </a:xfrm>
      </p:grpSpPr>
    </p:spTree>
    <p:extLst>
      <p:ext uri="{BB962C8B-B14F-4D97-AF65-F5344CB8AC3E}">
        <p14:creationId xmlns:p14="http://schemas.microsoft.com/office/powerpoint/2010/main" val="27072"/>
      </p:ext>
    </p:extLst>
  </p:cSld>
  <p:clrMapOvr>
    <a:masterClrMapping/>
  </p:clrMapOvr>
  <p:transition advClick="0">
    <p:fade/>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a:extLst>
              <a:ext uri="{FF2B5EF4-FFF2-40B4-BE49-F238E27FC236}">
                <a16:creationId xmlns:a16="http://schemas.microsoft.com/office/drawing/2014/main" id="{17707666-7176-7F87-6E15-98FDBAF67735}"/>
              </a:ext>
            </a:extLst>
          </p:cNvPr>
          <p:cNvSpPr>
            <a:spLocks noGrp="1" noChangeArrowheads="1"/>
          </p:cNvSpPr>
          <p:nvPr>
            <p:ph type="ctrTitle"/>
          </p:nvPr>
        </p:nvSpPr>
        <p:spPr>
          <a:xfrm>
            <a:off x="685800" y="2209800"/>
            <a:ext cx="7772400" cy="1143000"/>
          </a:xfrm>
        </p:spPr>
        <p:txBody>
          <a:bodyPr/>
          <a:lstStyle/>
          <a:p>
            <a:r>
              <a:rPr lang="en-US" altLang="en-US" sz="5400"/>
              <a:t>Once in </a:t>
            </a:r>
            <a:br>
              <a:rPr lang="en-US" altLang="en-US" sz="5400"/>
            </a:br>
            <a:r>
              <a:rPr lang="en-US" altLang="en-US" sz="5400"/>
              <a:t>Royal David</a:t>
            </a:r>
            <a:r>
              <a:rPr lang="ja-JP" altLang="en-US" sz="5400"/>
              <a:t>’</a:t>
            </a:r>
            <a:r>
              <a:rPr lang="en-US" altLang="ja-JP" sz="5400"/>
              <a:t>s City</a:t>
            </a:r>
            <a:endParaRPr lang="en-US" altLang="en-US">
              <a:solidFill>
                <a:schemeClr val="tx1"/>
              </a:solidFill>
            </a:endParaRPr>
          </a:p>
        </p:txBody>
      </p:sp>
      <p:sp>
        <p:nvSpPr>
          <p:cNvPr id="3075" name="Rectangle 3">
            <a:extLst>
              <a:ext uri="{FF2B5EF4-FFF2-40B4-BE49-F238E27FC236}">
                <a16:creationId xmlns:a16="http://schemas.microsoft.com/office/drawing/2014/main" id="{D97F13E6-FD93-8BD0-FE6E-A83339A59835}"/>
              </a:ext>
            </a:extLst>
          </p:cNvPr>
          <p:cNvSpPr>
            <a:spLocks noGrp="1" noChangeArrowheads="1"/>
          </p:cNvSpPr>
          <p:nvPr>
            <p:ph type="subTitle" idx="1"/>
          </p:nvPr>
        </p:nvSpPr>
        <p:spPr>
          <a:xfrm>
            <a:off x="1371600" y="4953000"/>
            <a:ext cx="6400800" cy="1752600"/>
          </a:xfrm>
        </p:spPr>
        <p:txBody>
          <a:bodyPr/>
          <a:lstStyle/>
          <a:p>
            <a:r>
              <a:rPr lang="en-US" altLang="en-US" sz="1800"/>
              <a:t>Shoreacres Bible Chapel Copyright #2216-080-734021</a:t>
            </a:r>
          </a:p>
        </p:txBody>
      </p:sp>
    </p:spTree>
  </p:cSld>
  <p:clrMapOvr>
    <a:masterClrMapping/>
  </p:clrMapOvr>
  <p:transition>
    <p:fade/>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a:extLst>
              <a:ext uri="{FF2B5EF4-FFF2-40B4-BE49-F238E27FC236}">
                <a16:creationId xmlns:a16="http://schemas.microsoft.com/office/drawing/2014/main" id="{04914E3E-C406-5668-A9B3-49D336034470}"/>
              </a:ext>
            </a:extLst>
          </p:cNvPr>
          <p:cNvSpPr>
            <a:spLocks noGrp="1" noChangeArrowheads="1"/>
          </p:cNvSpPr>
          <p:nvPr>
            <p:ph type="title"/>
          </p:nvPr>
        </p:nvSpPr>
        <p:spPr>
          <a:xfrm>
            <a:off x="304800" y="2743200"/>
            <a:ext cx="8534400" cy="1143000"/>
          </a:xfrm>
        </p:spPr>
        <p:txBody>
          <a:bodyPr/>
          <a:lstStyle/>
          <a:p>
            <a:r>
              <a:rPr lang="en-US" altLang="en-US" sz="3200"/>
              <a:t>Once in royal David</a:t>
            </a:r>
            <a:r>
              <a:rPr lang="ja-JP" altLang="en-US" sz="3200"/>
              <a:t>’</a:t>
            </a:r>
            <a:r>
              <a:rPr lang="en-US" altLang="ja-JP" sz="3200"/>
              <a:t>s city</a:t>
            </a:r>
            <a:br>
              <a:rPr lang="en-US" altLang="ja-JP" sz="3200"/>
            </a:br>
            <a:r>
              <a:rPr lang="en-US" altLang="ja-JP" sz="3200"/>
              <a:t>Stood a lowly cattle shed,</a:t>
            </a:r>
            <a:br>
              <a:rPr lang="en-US" altLang="ja-JP" sz="3200"/>
            </a:br>
            <a:r>
              <a:rPr lang="en-US" altLang="ja-JP" sz="3200"/>
              <a:t>Where a mother laid her Baby</a:t>
            </a:r>
            <a:br>
              <a:rPr lang="en-US" altLang="ja-JP" sz="3200"/>
            </a:br>
            <a:r>
              <a:rPr lang="en-US" altLang="ja-JP" sz="3200"/>
              <a:t>In a manger for His bed:</a:t>
            </a:r>
            <a:br>
              <a:rPr lang="en-US" altLang="ja-JP" sz="3200"/>
            </a:br>
            <a:r>
              <a:rPr lang="en-US" altLang="ja-JP" sz="3200"/>
              <a:t>Mary was that mother mild,</a:t>
            </a:r>
            <a:br>
              <a:rPr lang="en-US" altLang="ja-JP" sz="3200"/>
            </a:br>
            <a:r>
              <a:rPr lang="en-US" altLang="ja-JP" sz="3200"/>
              <a:t>Jesus Christ her little Child.</a:t>
            </a:r>
            <a:br>
              <a:rPr lang="en-US" altLang="ja-JP" sz="3200"/>
            </a:br>
            <a:endParaRPr lang="en-US" altLang="en-US" b="1"/>
          </a:p>
        </p:txBody>
      </p:sp>
    </p:spTree>
  </p:cSld>
  <p:clrMapOvr>
    <a:masterClrMapping/>
  </p:clrMapOvr>
  <p:transition>
    <p:fade/>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a:extLst>
              <a:ext uri="{FF2B5EF4-FFF2-40B4-BE49-F238E27FC236}">
                <a16:creationId xmlns:a16="http://schemas.microsoft.com/office/drawing/2014/main" id="{DAA6417B-3099-9593-560F-053193C23688}"/>
              </a:ext>
            </a:extLst>
          </p:cNvPr>
          <p:cNvSpPr>
            <a:spLocks noGrp="1" noChangeArrowheads="1"/>
          </p:cNvSpPr>
          <p:nvPr>
            <p:ph type="title"/>
          </p:nvPr>
        </p:nvSpPr>
        <p:spPr>
          <a:xfrm>
            <a:off x="304800" y="2743200"/>
            <a:ext cx="8534400" cy="1143000"/>
          </a:xfrm>
        </p:spPr>
        <p:txBody>
          <a:bodyPr/>
          <a:lstStyle/>
          <a:p>
            <a:r>
              <a:rPr lang="en-US" altLang="en-US" sz="3200"/>
              <a:t>He came down to earth from Heaven,</a:t>
            </a:r>
            <a:br>
              <a:rPr lang="en-US" altLang="en-US" sz="3200"/>
            </a:br>
            <a:r>
              <a:rPr lang="en-US" altLang="en-US" sz="3200"/>
              <a:t>Who is God and Lord of all,</a:t>
            </a:r>
            <a:br>
              <a:rPr lang="en-US" altLang="en-US" sz="3200"/>
            </a:br>
            <a:r>
              <a:rPr lang="en-US" altLang="en-US" sz="3200"/>
              <a:t>And His shelter was a stable,</a:t>
            </a:r>
            <a:br>
              <a:rPr lang="en-US" altLang="en-US" sz="3200"/>
            </a:br>
            <a:r>
              <a:rPr lang="en-US" altLang="en-US" sz="3200"/>
              <a:t>And His cradle was a stall;</a:t>
            </a:r>
            <a:br>
              <a:rPr lang="en-US" altLang="en-US" sz="3200"/>
            </a:br>
            <a:r>
              <a:rPr lang="en-US" altLang="en-US" sz="3200"/>
              <a:t>With the poor, and mean, and lowly,</a:t>
            </a:r>
            <a:br>
              <a:rPr lang="en-US" altLang="en-US" sz="3200"/>
            </a:br>
            <a:r>
              <a:rPr lang="en-US" altLang="en-US" sz="3200"/>
              <a:t>Lived on earth our Saviour holy.</a:t>
            </a:r>
            <a:br>
              <a:rPr lang="en-US" altLang="en-US" sz="3200"/>
            </a:br>
            <a:endParaRPr lang="en-US" altLang="en-US" b="1"/>
          </a:p>
        </p:txBody>
      </p:sp>
    </p:spTree>
  </p:cSld>
  <p:clrMapOvr>
    <a:masterClrMapping/>
  </p:clrMapOvr>
  <p:transition>
    <p:fade/>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a:extLst>
              <a:ext uri="{FF2B5EF4-FFF2-40B4-BE49-F238E27FC236}">
                <a16:creationId xmlns:a16="http://schemas.microsoft.com/office/drawing/2014/main" id="{D2C01FAA-5E2E-3175-73F4-60056CBE2CB4}"/>
              </a:ext>
            </a:extLst>
          </p:cNvPr>
          <p:cNvSpPr>
            <a:spLocks noGrp="1" noChangeArrowheads="1"/>
          </p:cNvSpPr>
          <p:nvPr>
            <p:ph type="title"/>
          </p:nvPr>
        </p:nvSpPr>
        <p:spPr>
          <a:xfrm>
            <a:off x="304800" y="2743200"/>
            <a:ext cx="8534400" cy="1143000"/>
          </a:xfrm>
        </p:spPr>
        <p:txBody>
          <a:bodyPr/>
          <a:lstStyle/>
          <a:p>
            <a:r>
              <a:rPr lang="en-US" altLang="en-US" sz="3200"/>
              <a:t>Jesus is our childhood</a:t>
            </a:r>
            <a:r>
              <a:rPr lang="ja-JP" altLang="en-US" sz="3200"/>
              <a:t>’</a:t>
            </a:r>
            <a:r>
              <a:rPr lang="en-US" altLang="ja-JP" sz="3200"/>
              <a:t>s pattern;</a:t>
            </a:r>
            <a:br>
              <a:rPr lang="en-US" altLang="ja-JP" sz="3200"/>
            </a:br>
            <a:r>
              <a:rPr lang="en-US" altLang="ja-JP" sz="3200"/>
              <a:t>Day by day, like us He grew;</a:t>
            </a:r>
            <a:br>
              <a:rPr lang="en-US" altLang="ja-JP" sz="3200"/>
            </a:br>
            <a:r>
              <a:rPr lang="en-US" altLang="ja-JP" sz="3200"/>
              <a:t>He was little, weak and helpless,</a:t>
            </a:r>
            <a:br>
              <a:rPr lang="en-US" altLang="ja-JP" sz="3200"/>
            </a:br>
            <a:r>
              <a:rPr lang="en-US" altLang="ja-JP" sz="3200"/>
              <a:t>Tears and smiles like us He knew;</a:t>
            </a:r>
            <a:br>
              <a:rPr lang="en-US" altLang="ja-JP" sz="3200"/>
            </a:br>
            <a:r>
              <a:rPr lang="en-US" altLang="ja-JP" sz="3200"/>
              <a:t>And He feeleth for our sadness,</a:t>
            </a:r>
            <a:br>
              <a:rPr lang="en-US" altLang="ja-JP" sz="3200"/>
            </a:br>
            <a:r>
              <a:rPr lang="en-US" altLang="ja-JP" sz="3200"/>
              <a:t>And He shareth in our gladness.</a:t>
            </a:r>
            <a:br>
              <a:rPr lang="en-US" altLang="ja-JP" sz="3200"/>
            </a:br>
            <a:endParaRPr lang="en-US" altLang="en-US" b="1"/>
          </a:p>
        </p:txBody>
      </p:sp>
    </p:spTree>
  </p:cSld>
  <p:clrMapOvr>
    <a:masterClrMapping/>
  </p:clrMapOvr>
  <p:transition>
    <p:fade/>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a:extLst>
              <a:ext uri="{FF2B5EF4-FFF2-40B4-BE49-F238E27FC236}">
                <a16:creationId xmlns:a16="http://schemas.microsoft.com/office/drawing/2014/main" id="{6F060D37-1C4D-F4EF-AB9A-B470DB1CE2B6}"/>
              </a:ext>
            </a:extLst>
          </p:cNvPr>
          <p:cNvSpPr>
            <a:spLocks noGrp="1" noChangeArrowheads="1"/>
          </p:cNvSpPr>
          <p:nvPr>
            <p:ph type="title"/>
          </p:nvPr>
        </p:nvSpPr>
        <p:spPr>
          <a:xfrm>
            <a:off x="304800" y="2743200"/>
            <a:ext cx="8534400" cy="1143000"/>
          </a:xfrm>
        </p:spPr>
        <p:txBody>
          <a:bodyPr/>
          <a:lstStyle/>
          <a:p>
            <a:r>
              <a:rPr lang="en-US" altLang="en-US" sz="3200"/>
              <a:t>And our eyes at last shall see Him,</a:t>
            </a:r>
            <a:br>
              <a:rPr lang="en-US" altLang="en-US" sz="3200"/>
            </a:br>
            <a:r>
              <a:rPr lang="en-US" altLang="en-US" sz="3200"/>
              <a:t>Through His own redeeming love,</a:t>
            </a:r>
            <a:br>
              <a:rPr lang="en-US" altLang="en-US" sz="3200"/>
            </a:br>
            <a:r>
              <a:rPr lang="en-US" altLang="en-US" sz="3200"/>
              <a:t>For that Child so dear and gentle</a:t>
            </a:r>
            <a:br>
              <a:rPr lang="en-US" altLang="en-US" sz="3200"/>
            </a:br>
            <a:r>
              <a:rPr lang="en-US" altLang="en-US" sz="3200"/>
              <a:t>Is our Lord in Heav</a:t>
            </a:r>
            <a:r>
              <a:rPr lang="ja-JP" altLang="en-US" sz="3200"/>
              <a:t>’</a:t>
            </a:r>
            <a:r>
              <a:rPr lang="en-US" altLang="ja-JP" sz="3200"/>
              <a:t>n above,</a:t>
            </a:r>
            <a:br>
              <a:rPr lang="en-US" altLang="ja-JP" sz="3200"/>
            </a:br>
            <a:r>
              <a:rPr lang="en-US" altLang="ja-JP" sz="3200"/>
              <a:t>And He leads His children on</a:t>
            </a:r>
            <a:br>
              <a:rPr lang="en-US" altLang="ja-JP" sz="3200"/>
            </a:br>
            <a:r>
              <a:rPr lang="en-US" altLang="ja-JP" sz="3200"/>
              <a:t>To the place where He is gone.</a:t>
            </a:r>
            <a:br>
              <a:rPr lang="en-US" altLang="ja-JP" sz="3200"/>
            </a:br>
            <a:endParaRPr lang="en-US" altLang="en-US"/>
          </a:p>
        </p:txBody>
      </p:sp>
    </p:spTree>
  </p:cSld>
  <p:clrMapOvr>
    <a:masterClrMapping/>
  </p:clrMapOvr>
  <p:transition>
    <p:fade/>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34DF94A-B680-2581-C622-DDCABCD8AB2E}"/>
            </a:ext>
          </a:extLst>
        </p:cNvPr>
        <p:cNvGrpSpPr/>
        <p:nvPr/>
      </p:nvGrpSpPr>
      <p:grpSpPr>
        <a:xfrm>
          <a:off x="0" y="0"/>
          <a:ext cx="0" cy="0"/>
          <a:chOff x="0" y="0"/>
          <a:chExt cx="0" cy="0"/>
        </a:xfrm>
      </p:grpSpPr>
    </p:spTree>
    <p:extLst>
      <p:ext uri="{BB962C8B-B14F-4D97-AF65-F5344CB8AC3E}">
        <p14:creationId xmlns:p14="http://schemas.microsoft.com/office/powerpoint/2010/main" val="195061659"/>
      </p:ext>
    </p:extLst>
  </p:cSld>
  <p:clrMapOvr>
    <a:masterClrMapping/>
  </p:clrMapOvr>
  <p:transition advClick="0">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a:extLst>
              <a:ext uri="{FF2B5EF4-FFF2-40B4-BE49-F238E27FC236}">
                <a16:creationId xmlns:a16="http://schemas.microsoft.com/office/drawing/2014/main" id="{A530DE4E-FCFB-6748-7203-38F720D0AC4D}"/>
              </a:ext>
            </a:extLst>
          </p:cNvPr>
          <p:cNvSpPr>
            <a:spLocks noGrp="1" noChangeArrowheads="1"/>
          </p:cNvSpPr>
          <p:nvPr>
            <p:ph type="ctrTitle"/>
          </p:nvPr>
        </p:nvSpPr>
        <p:spPr>
          <a:xfrm>
            <a:off x="685800" y="2286000"/>
            <a:ext cx="7772400" cy="1143000"/>
          </a:xfrm>
        </p:spPr>
        <p:txBody>
          <a:bodyPr anchor="ctr"/>
          <a:lstStyle/>
          <a:p>
            <a:r>
              <a:rPr lang="en-US" altLang="en-US" sz="6600"/>
              <a:t>O Come, All Ye Faithful</a:t>
            </a:r>
            <a:endParaRPr lang="en-US" altLang="en-US" sz="4400">
              <a:solidFill>
                <a:schemeClr val="tx1"/>
              </a:solidFill>
            </a:endParaRPr>
          </a:p>
        </p:txBody>
      </p:sp>
      <p:sp>
        <p:nvSpPr>
          <p:cNvPr id="3075" name="Rectangle 3">
            <a:extLst>
              <a:ext uri="{FF2B5EF4-FFF2-40B4-BE49-F238E27FC236}">
                <a16:creationId xmlns:a16="http://schemas.microsoft.com/office/drawing/2014/main" id="{4FF5856E-EA1F-88E0-3660-7D88D01372C1}"/>
              </a:ext>
            </a:extLst>
          </p:cNvPr>
          <p:cNvSpPr>
            <a:spLocks noGrp="1" noChangeArrowheads="1"/>
          </p:cNvSpPr>
          <p:nvPr>
            <p:ph type="subTitle" idx="1"/>
          </p:nvPr>
        </p:nvSpPr>
        <p:spPr>
          <a:xfrm>
            <a:off x="1371600" y="4876800"/>
            <a:ext cx="6400800" cy="1752600"/>
          </a:xfrm>
        </p:spPr>
        <p:txBody>
          <a:bodyPr/>
          <a:lstStyle/>
          <a:p>
            <a:r>
              <a:rPr lang="en-US" altLang="en-US" sz="1800"/>
              <a:t>Shoreacres Bible Chapel Copyright #2216-080-734021</a:t>
            </a:r>
          </a:p>
        </p:txBody>
      </p:sp>
    </p:spTree>
  </p:cSld>
  <p:clrMapOvr>
    <a:masterClrMapping/>
  </p:clrMapOvr>
  <p:transition>
    <p:fade/>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a:extLst>
              <a:ext uri="{FF2B5EF4-FFF2-40B4-BE49-F238E27FC236}">
                <a16:creationId xmlns:a16="http://schemas.microsoft.com/office/drawing/2014/main" id="{1F6B0E58-6A55-6A8B-B865-07EBB9A2EDEC}"/>
              </a:ext>
            </a:extLst>
          </p:cNvPr>
          <p:cNvSpPr>
            <a:spLocks noGrp="1" noChangeArrowheads="1"/>
          </p:cNvSpPr>
          <p:nvPr>
            <p:ph type="ctrTitle"/>
          </p:nvPr>
        </p:nvSpPr>
        <p:spPr>
          <a:xfrm>
            <a:off x="685800" y="2286000"/>
            <a:ext cx="7772400" cy="1143000"/>
          </a:xfrm>
        </p:spPr>
        <p:txBody>
          <a:bodyPr/>
          <a:lstStyle/>
          <a:p>
            <a:r>
              <a:rPr lang="en-US" altLang="en-US" sz="6600"/>
              <a:t>O Holy Night</a:t>
            </a:r>
            <a:endParaRPr lang="en-US" altLang="en-US">
              <a:solidFill>
                <a:schemeClr val="tx1"/>
              </a:solidFill>
            </a:endParaRPr>
          </a:p>
        </p:txBody>
      </p:sp>
      <p:sp>
        <p:nvSpPr>
          <p:cNvPr id="3075" name="Rectangle 3">
            <a:extLst>
              <a:ext uri="{FF2B5EF4-FFF2-40B4-BE49-F238E27FC236}">
                <a16:creationId xmlns:a16="http://schemas.microsoft.com/office/drawing/2014/main" id="{88AEBAEA-0535-BE17-3A39-ADC2521C7DCA}"/>
              </a:ext>
            </a:extLst>
          </p:cNvPr>
          <p:cNvSpPr>
            <a:spLocks noGrp="1" noChangeArrowheads="1"/>
          </p:cNvSpPr>
          <p:nvPr>
            <p:ph type="subTitle" idx="1"/>
          </p:nvPr>
        </p:nvSpPr>
        <p:spPr>
          <a:xfrm>
            <a:off x="1371600" y="4876800"/>
            <a:ext cx="6400800" cy="1752600"/>
          </a:xfrm>
        </p:spPr>
        <p:txBody>
          <a:bodyPr/>
          <a:lstStyle/>
          <a:p>
            <a:r>
              <a:rPr lang="en-US" altLang="en-US" sz="1800"/>
              <a:t>Shoreacres Bible Chapel Copyright #2216-080-734021</a:t>
            </a:r>
          </a:p>
        </p:txBody>
      </p:sp>
    </p:spTree>
  </p:cSld>
  <p:clrMapOvr>
    <a:masterClrMapping/>
  </p:clrMapOvr>
  <p:transition>
    <p:fade/>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a:extLst>
              <a:ext uri="{FF2B5EF4-FFF2-40B4-BE49-F238E27FC236}">
                <a16:creationId xmlns:a16="http://schemas.microsoft.com/office/drawing/2014/main" id="{8B8705B9-EE2E-B517-024B-7AB38554A3F5}"/>
              </a:ext>
            </a:extLst>
          </p:cNvPr>
          <p:cNvSpPr>
            <a:spLocks noGrp="1" noChangeArrowheads="1"/>
          </p:cNvSpPr>
          <p:nvPr>
            <p:ph type="ctrTitle"/>
          </p:nvPr>
        </p:nvSpPr>
        <p:spPr>
          <a:xfrm>
            <a:off x="228600" y="2667000"/>
            <a:ext cx="8686800" cy="1143000"/>
          </a:xfrm>
        </p:spPr>
        <p:txBody>
          <a:bodyPr/>
          <a:lstStyle/>
          <a:p>
            <a:r>
              <a:rPr lang="en-US" altLang="en-US" sz="3200"/>
              <a:t>Oh holy night! The stars are brightly shining;</a:t>
            </a:r>
            <a:br>
              <a:rPr lang="en-US" altLang="en-US" sz="3200"/>
            </a:br>
            <a:r>
              <a:rPr lang="en-US" altLang="en-US" sz="3200"/>
              <a:t>It is the night of the dear Savior</a:t>
            </a:r>
            <a:r>
              <a:rPr lang="en-US" altLang="en-US" sz="3200">
                <a:ea typeface="ヒラギノ角ゴ Pro W3" pitchFamily="126" charset="-128"/>
              </a:rPr>
              <a:t>’</a:t>
            </a:r>
            <a:r>
              <a:rPr lang="en-US" altLang="en-US" sz="3200"/>
              <a:t>s birth.</a:t>
            </a:r>
            <a:br>
              <a:rPr lang="en-US" altLang="en-US" sz="3200"/>
            </a:br>
            <a:r>
              <a:rPr lang="en-US" altLang="en-US" sz="3200"/>
              <a:t>Long lay the world in sin and error pining,</a:t>
            </a:r>
            <a:br>
              <a:rPr lang="en-US" altLang="en-US" sz="3200"/>
            </a:br>
            <a:r>
              <a:rPr lang="en-US" altLang="en-US" sz="3200"/>
              <a:t>Till He appeared and the soul felt its worth.</a:t>
            </a:r>
            <a:br>
              <a:rPr lang="en-US" altLang="en-US" sz="3200"/>
            </a:br>
            <a:r>
              <a:rPr lang="en-US" altLang="en-US" sz="3200"/>
              <a:t>A thrill of hope, the weary soul rejoices,</a:t>
            </a:r>
            <a:br>
              <a:rPr lang="en-US" altLang="en-US" sz="3200"/>
            </a:br>
            <a:r>
              <a:rPr lang="en-US" altLang="en-US" sz="3200"/>
              <a:t>For yonder breaks a new and glorious morn.</a:t>
            </a:r>
            <a:br>
              <a:rPr lang="en-US" altLang="en-US" sz="3200"/>
            </a:br>
            <a:r>
              <a:rPr lang="en-US" altLang="en-US" sz="3200"/>
              <a:t>Fall on your knees, O hear the angel voices!</a:t>
            </a:r>
            <a:br>
              <a:rPr lang="en-US" altLang="en-US" sz="3200"/>
            </a:br>
            <a:r>
              <a:rPr lang="en-US" altLang="en-US" sz="3200"/>
              <a:t>O night divine, O night when Christ was born!</a:t>
            </a:r>
            <a:br>
              <a:rPr lang="en-US" altLang="en-US" sz="3200"/>
            </a:br>
            <a:r>
              <a:rPr lang="en-US" altLang="en-US" sz="3200"/>
              <a:t>O night, O holy night, O night divine!</a:t>
            </a:r>
          </a:p>
        </p:txBody>
      </p:sp>
    </p:spTree>
  </p:cSld>
  <p:clrMapOvr>
    <a:masterClrMapping/>
  </p:clrMapOvr>
  <p:transition>
    <p:fade/>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a:extLst>
              <a:ext uri="{FF2B5EF4-FFF2-40B4-BE49-F238E27FC236}">
                <a16:creationId xmlns:a16="http://schemas.microsoft.com/office/drawing/2014/main" id="{92DA65C1-9639-8567-7FC1-B17C0ADF0886}"/>
              </a:ext>
            </a:extLst>
          </p:cNvPr>
          <p:cNvSpPr>
            <a:spLocks noGrp="1" noChangeArrowheads="1"/>
          </p:cNvSpPr>
          <p:nvPr>
            <p:ph type="title"/>
          </p:nvPr>
        </p:nvSpPr>
        <p:spPr>
          <a:xfrm>
            <a:off x="381000" y="2819400"/>
            <a:ext cx="8382000" cy="1143000"/>
          </a:xfrm>
        </p:spPr>
        <p:txBody>
          <a:bodyPr/>
          <a:lstStyle/>
          <a:p>
            <a:r>
              <a:rPr lang="en-US" altLang="en-US" sz="3200"/>
              <a:t>Led by the light of faith serenely beaming,</a:t>
            </a:r>
            <a:br>
              <a:rPr lang="en-US" altLang="en-US" sz="3200"/>
            </a:br>
            <a:r>
              <a:rPr lang="en-US" altLang="en-US" sz="3200"/>
              <a:t>With glowing hearts by His cradle we stand.</a:t>
            </a:r>
            <a:br>
              <a:rPr lang="en-US" altLang="en-US" sz="3200"/>
            </a:br>
            <a:r>
              <a:rPr lang="en-US" altLang="en-US" sz="3200"/>
              <a:t>So led by light of a star sweetly gleaming,</a:t>
            </a:r>
            <a:br>
              <a:rPr lang="en-US" altLang="en-US" sz="3200"/>
            </a:br>
            <a:r>
              <a:rPr lang="en-US" altLang="en-US" sz="3200"/>
              <a:t>Here came the wise men from Orient land.</a:t>
            </a:r>
            <a:br>
              <a:rPr lang="en-US" altLang="en-US" sz="3200"/>
            </a:br>
            <a:r>
              <a:rPr lang="en-US" altLang="en-US" sz="3200"/>
              <a:t>The King of kings lay thus in lowly manger,</a:t>
            </a:r>
            <a:br>
              <a:rPr lang="en-US" altLang="en-US" sz="3200"/>
            </a:br>
            <a:r>
              <a:rPr lang="en-US" altLang="en-US" sz="3200"/>
              <a:t>In all our trials born to be our Friend!</a:t>
            </a:r>
            <a:br>
              <a:rPr lang="en-US" altLang="en-US" sz="3200"/>
            </a:br>
            <a:r>
              <a:rPr lang="en-US" altLang="en-US" sz="3200"/>
              <a:t>He knows our need</a:t>
            </a:r>
            <a:r>
              <a:rPr lang="en-US" altLang="en-US" sz="3200">
                <a:ea typeface="ヒラギノ角ゴ Pro W3" pitchFamily="126" charset="-128"/>
              </a:rPr>
              <a:t>, </a:t>
            </a:r>
            <a:r>
              <a:rPr lang="en-US" altLang="en-US" sz="3200"/>
              <a:t>to our weakness is </a:t>
            </a:r>
            <a:br>
              <a:rPr lang="en-US" altLang="en-US" sz="3200"/>
            </a:br>
            <a:r>
              <a:rPr lang="en-US" altLang="en-US" sz="3200"/>
              <a:t>no stranger.</a:t>
            </a:r>
            <a:br>
              <a:rPr lang="en-US" altLang="en-US" sz="3200"/>
            </a:br>
            <a:r>
              <a:rPr lang="en-US" altLang="en-US" sz="3200"/>
              <a:t>Behold your King; before Him lowly bend!</a:t>
            </a:r>
            <a:br>
              <a:rPr lang="en-US" altLang="en-US" sz="3200"/>
            </a:br>
            <a:r>
              <a:rPr lang="en-US" altLang="en-US" sz="3200"/>
              <a:t>Behold your King; before Him lowly bend!</a:t>
            </a:r>
          </a:p>
        </p:txBody>
      </p:sp>
    </p:spTree>
  </p:cSld>
  <p:clrMapOvr>
    <a:masterClrMapping/>
  </p:clrMapOvr>
  <p:transition>
    <p:fade/>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a:extLst>
              <a:ext uri="{FF2B5EF4-FFF2-40B4-BE49-F238E27FC236}">
                <a16:creationId xmlns:a16="http://schemas.microsoft.com/office/drawing/2014/main" id="{8E09FDD1-F005-F569-545B-68620940CEC1}"/>
              </a:ext>
            </a:extLst>
          </p:cNvPr>
          <p:cNvSpPr>
            <a:spLocks noGrp="1" noChangeArrowheads="1"/>
          </p:cNvSpPr>
          <p:nvPr>
            <p:ph type="title"/>
          </p:nvPr>
        </p:nvSpPr>
        <p:spPr>
          <a:xfrm>
            <a:off x="304800" y="2819400"/>
            <a:ext cx="8534400" cy="1143000"/>
          </a:xfrm>
        </p:spPr>
        <p:txBody>
          <a:bodyPr/>
          <a:lstStyle/>
          <a:p>
            <a:r>
              <a:rPr lang="en-US" altLang="en-US" sz="3200"/>
              <a:t>Truly He taught us to love one another;</a:t>
            </a:r>
            <a:br>
              <a:rPr lang="en-US" altLang="en-US" sz="3200"/>
            </a:br>
            <a:r>
              <a:rPr lang="en-US" altLang="en-US" sz="3200"/>
              <a:t>His law is love and His Gospel is peace.</a:t>
            </a:r>
            <a:br>
              <a:rPr lang="en-US" altLang="en-US" sz="3200"/>
            </a:br>
            <a:r>
              <a:rPr lang="en-US" altLang="en-US" sz="3200"/>
              <a:t>Chains shall He break, for the slave is our brother,</a:t>
            </a:r>
            <a:br>
              <a:rPr lang="en-US" altLang="en-US" sz="3200"/>
            </a:br>
            <a:r>
              <a:rPr lang="en-US" altLang="en-US" sz="3200"/>
              <a:t>And in His name all oppression shall cease.</a:t>
            </a:r>
            <a:br>
              <a:rPr lang="en-US" altLang="en-US" sz="3200"/>
            </a:br>
            <a:r>
              <a:rPr lang="en-US" altLang="en-US" sz="3200"/>
              <a:t>Sweet hymns of joy in grateful chorus raise we,</a:t>
            </a:r>
            <a:br>
              <a:rPr lang="en-US" altLang="en-US" sz="3200"/>
            </a:br>
            <a:r>
              <a:rPr lang="en-US" altLang="en-US" sz="3200"/>
              <a:t>Let all within us praise His holy name!</a:t>
            </a:r>
            <a:br>
              <a:rPr lang="en-US" altLang="en-US" sz="3200"/>
            </a:br>
            <a:r>
              <a:rPr lang="en-US" altLang="en-US" sz="3200"/>
              <a:t>Christ is the Lord! O praise His name forever!</a:t>
            </a:r>
            <a:br>
              <a:rPr lang="en-US" altLang="en-US" sz="3200"/>
            </a:br>
            <a:r>
              <a:rPr lang="en-US" altLang="en-US" sz="3200"/>
              <a:t>His pow</a:t>
            </a:r>
            <a:r>
              <a:rPr lang="en-US" altLang="en-US" sz="3200">
                <a:ea typeface="ヒラギノ角ゴ Pro W3" pitchFamily="126" charset="-128"/>
              </a:rPr>
              <a:t>e</a:t>
            </a:r>
            <a:r>
              <a:rPr lang="en-US" altLang="en-US" sz="3200"/>
              <a:t>r and glory evermore proclaim!</a:t>
            </a:r>
            <a:br>
              <a:rPr lang="en-US" altLang="en-US" sz="3200"/>
            </a:br>
            <a:r>
              <a:rPr lang="en-US" altLang="en-US" sz="3200"/>
              <a:t>His pow</a:t>
            </a:r>
            <a:r>
              <a:rPr lang="en-US" altLang="en-US" sz="3200">
                <a:ea typeface="ヒラギノ角ゴ Pro W3" pitchFamily="126" charset="-128"/>
              </a:rPr>
              <a:t>e</a:t>
            </a:r>
            <a:r>
              <a:rPr lang="en-US" altLang="en-US" sz="3200"/>
              <a:t>r and glory evermore proclaim!</a:t>
            </a:r>
          </a:p>
        </p:txBody>
      </p:sp>
    </p:spTree>
  </p:cSld>
  <p:clrMapOvr>
    <a:masterClrMapping/>
  </p:clrMapOvr>
  <p:transition>
    <p:fade/>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FFD6654-142E-00CD-3CAB-18BF7CA2F9A7}"/>
            </a:ext>
          </a:extLst>
        </p:cNvPr>
        <p:cNvGrpSpPr/>
        <p:nvPr/>
      </p:nvGrpSpPr>
      <p:grpSpPr>
        <a:xfrm>
          <a:off x="0" y="0"/>
          <a:ext cx="0" cy="0"/>
          <a:chOff x="0" y="0"/>
          <a:chExt cx="0" cy="0"/>
        </a:xfrm>
      </p:grpSpPr>
    </p:spTree>
    <p:extLst>
      <p:ext uri="{BB962C8B-B14F-4D97-AF65-F5344CB8AC3E}">
        <p14:creationId xmlns:p14="http://schemas.microsoft.com/office/powerpoint/2010/main" val="3874013102"/>
      </p:ext>
    </p:extLst>
  </p:cSld>
  <p:clrMapOvr>
    <a:masterClrMapping/>
  </p:clrMapOvr>
  <p:transition advClick="0">
    <p:fade/>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a:extLst>
              <a:ext uri="{FF2B5EF4-FFF2-40B4-BE49-F238E27FC236}">
                <a16:creationId xmlns:a16="http://schemas.microsoft.com/office/drawing/2014/main" id="{F2608341-119B-1A72-9DED-A2E72009F12C}"/>
              </a:ext>
            </a:extLst>
          </p:cNvPr>
          <p:cNvSpPr>
            <a:spLocks noGrp="1" noChangeArrowheads="1"/>
          </p:cNvSpPr>
          <p:nvPr>
            <p:ph type="ctrTitle"/>
          </p:nvPr>
        </p:nvSpPr>
        <p:spPr>
          <a:xfrm>
            <a:off x="685800" y="2286000"/>
            <a:ext cx="7772400" cy="1143000"/>
          </a:xfrm>
        </p:spPr>
        <p:txBody>
          <a:bodyPr/>
          <a:lstStyle/>
          <a:p>
            <a:pPr>
              <a:defRPr/>
            </a:pPr>
            <a:r>
              <a:rPr lang="en-US" sz="6000" b="1" dirty="0">
                <a:ea typeface="+mj-ea"/>
              </a:rPr>
              <a:t>A Christmas Blessing</a:t>
            </a:r>
            <a:endParaRPr lang="en-US" sz="6000" b="1" dirty="0">
              <a:solidFill>
                <a:schemeClr val="tx1"/>
              </a:solidFill>
              <a:ea typeface="+mj-ea"/>
            </a:endParaRPr>
          </a:p>
        </p:txBody>
      </p:sp>
      <p:sp>
        <p:nvSpPr>
          <p:cNvPr id="14339" name="Rectangle 3">
            <a:extLst>
              <a:ext uri="{FF2B5EF4-FFF2-40B4-BE49-F238E27FC236}">
                <a16:creationId xmlns:a16="http://schemas.microsoft.com/office/drawing/2014/main" id="{75BF40D0-4669-585D-6C0B-BC5FF84F5455}"/>
              </a:ext>
            </a:extLst>
          </p:cNvPr>
          <p:cNvSpPr>
            <a:spLocks noGrp="1" noChangeArrowheads="1"/>
          </p:cNvSpPr>
          <p:nvPr>
            <p:ph type="subTitle" idx="1"/>
          </p:nvPr>
        </p:nvSpPr>
        <p:spPr>
          <a:xfrm>
            <a:off x="1371600" y="4876800"/>
            <a:ext cx="6400800" cy="1752600"/>
          </a:xfrm>
        </p:spPr>
        <p:txBody>
          <a:bodyPr/>
          <a:lstStyle/>
          <a:p>
            <a:pPr>
              <a:defRPr/>
            </a:pPr>
            <a:r>
              <a:rPr lang="en-US" sz="1800" dirty="0" err="1">
                <a:ea typeface="+mn-ea"/>
              </a:rPr>
              <a:t>Shoreacres</a:t>
            </a:r>
            <a:r>
              <a:rPr lang="en-US" sz="1800">
                <a:ea typeface="+mn-ea"/>
              </a:rPr>
              <a:t> Bible Chapel Copyright #2216-080-734021</a:t>
            </a:r>
          </a:p>
        </p:txBody>
      </p:sp>
    </p:spTree>
  </p:cSld>
  <p:clrMapOvr>
    <a:masterClrMapping/>
  </p:clrMapOvr>
  <p:transition>
    <p:fade/>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a:extLst>
              <a:ext uri="{FF2B5EF4-FFF2-40B4-BE49-F238E27FC236}">
                <a16:creationId xmlns:a16="http://schemas.microsoft.com/office/drawing/2014/main" id="{3E4E568C-90D0-2696-D9B0-F34EA18CC8F5}"/>
              </a:ext>
            </a:extLst>
          </p:cNvPr>
          <p:cNvSpPr>
            <a:spLocks noGrp="1" noChangeArrowheads="1"/>
          </p:cNvSpPr>
          <p:nvPr>
            <p:ph type="ctrTitle"/>
          </p:nvPr>
        </p:nvSpPr>
        <p:spPr>
          <a:xfrm>
            <a:off x="152400" y="1752600"/>
            <a:ext cx="8915400" cy="1143000"/>
          </a:xfrm>
        </p:spPr>
        <p:txBody>
          <a:bodyPr/>
          <a:lstStyle/>
          <a:p>
            <a:pPr>
              <a:defRPr/>
            </a:pPr>
            <a:r>
              <a:rPr lang="en-US" sz="3200" dirty="0">
                <a:ea typeface="+mj-ea"/>
              </a:rPr>
              <a:t>May you receive the good gift of laughter</a:t>
            </a:r>
            <a:br>
              <a:rPr lang="en-US" sz="3200" dirty="0">
                <a:ea typeface="+mj-ea"/>
              </a:rPr>
            </a:br>
            <a:r>
              <a:rPr lang="en-US" sz="3200" dirty="0">
                <a:ea typeface="+mj-ea"/>
              </a:rPr>
              <a:t>May you feel the love of your friends near and far</a:t>
            </a:r>
            <a:br>
              <a:rPr lang="en-US" sz="3200" dirty="0">
                <a:ea typeface="+mj-ea"/>
              </a:rPr>
            </a:br>
            <a:r>
              <a:rPr lang="en-US" sz="3200" dirty="0">
                <a:ea typeface="+mj-ea"/>
              </a:rPr>
              <a:t>May you be filled with the joy of the season</a:t>
            </a:r>
            <a:br>
              <a:rPr lang="en-US" sz="3200" dirty="0">
                <a:ea typeface="+mj-ea"/>
              </a:rPr>
            </a:br>
            <a:r>
              <a:rPr lang="en-US" sz="3200" dirty="0">
                <a:ea typeface="+mj-ea"/>
              </a:rPr>
              <a:t>And may there be peace in your home and your heart</a:t>
            </a:r>
          </a:p>
        </p:txBody>
      </p:sp>
    </p:spTree>
  </p:cSld>
  <p:clrMapOvr>
    <a:masterClrMapping/>
  </p:clrMapOvr>
  <p:transition>
    <p:fade/>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2">
            <a:extLst>
              <a:ext uri="{FF2B5EF4-FFF2-40B4-BE49-F238E27FC236}">
                <a16:creationId xmlns:a16="http://schemas.microsoft.com/office/drawing/2014/main" id="{AEFF8BF2-3E93-DA08-9804-5F526965A969}"/>
              </a:ext>
            </a:extLst>
          </p:cNvPr>
          <p:cNvSpPr>
            <a:spLocks noGrp="1" noChangeArrowheads="1"/>
          </p:cNvSpPr>
          <p:nvPr>
            <p:ph type="title"/>
          </p:nvPr>
        </p:nvSpPr>
        <p:spPr>
          <a:xfrm>
            <a:off x="685800" y="1524000"/>
            <a:ext cx="7772400" cy="1143000"/>
          </a:xfrm>
        </p:spPr>
        <p:txBody>
          <a:bodyPr/>
          <a:lstStyle/>
          <a:p>
            <a:pPr>
              <a:defRPr/>
            </a:pPr>
            <a:r>
              <a:rPr lang="en-US" sz="3200" dirty="0">
                <a:ea typeface="+mj-ea"/>
              </a:rPr>
              <a:t>May the Christmas star light your way</a:t>
            </a:r>
            <a:br>
              <a:rPr lang="en-US" sz="3200" dirty="0">
                <a:ea typeface="+mj-ea"/>
              </a:rPr>
            </a:br>
            <a:r>
              <a:rPr lang="en-US" sz="3200" dirty="0">
                <a:ea typeface="+mj-ea"/>
              </a:rPr>
              <a:t>Even today, even today</a:t>
            </a:r>
            <a:br>
              <a:rPr lang="en-US" sz="3200" dirty="0">
                <a:ea typeface="+mj-ea"/>
              </a:rPr>
            </a:br>
            <a:r>
              <a:rPr lang="en-US" sz="3200" dirty="0">
                <a:ea typeface="+mj-ea"/>
              </a:rPr>
              <a:t>May the angel choir ring in your ear</a:t>
            </a:r>
            <a:br>
              <a:rPr lang="en-US" sz="3200" dirty="0">
                <a:ea typeface="+mj-ea"/>
              </a:rPr>
            </a:br>
            <a:r>
              <a:rPr lang="en-US" sz="3200" dirty="0">
                <a:ea typeface="+mj-ea"/>
              </a:rPr>
              <a:t>"Christ is here, Christ is here"</a:t>
            </a:r>
          </a:p>
        </p:txBody>
      </p:sp>
    </p:spTree>
  </p:cSld>
  <p:clrMapOvr>
    <a:masterClrMapping/>
  </p:clrMapOvr>
  <p:transition>
    <p:fade/>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a:extLst>
              <a:ext uri="{FF2B5EF4-FFF2-40B4-BE49-F238E27FC236}">
                <a16:creationId xmlns:a16="http://schemas.microsoft.com/office/drawing/2014/main" id="{1B4039E9-50BB-E64F-1BBD-B86E477EF8DC}"/>
              </a:ext>
            </a:extLst>
          </p:cNvPr>
          <p:cNvSpPr>
            <a:spLocks noGrp="1" noChangeArrowheads="1"/>
          </p:cNvSpPr>
          <p:nvPr>
            <p:ph type="title"/>
          </p:nvPr>
        </p:nvSpPr>
        <p:spPr>
          <a:xfrm>
            <a:off x="228600" y="1447800"/>
            <a:ext cx="8763000" cy="1143000"/>
          </a:xfrm>
        </p:spPr>
        <p:txBody>
          <a:bodyPr/>
          <a:lstStyle/>
          <a:p>
            <a:r>
              <a:rPr lang="en-US" altLang="en-US" sz="3200"/>
              <a:t>May the One who has come guide you and keep you</a:t>
            </a:r>
            <a:br>
              <a:rPr lang="en-US" altLang="en-US" sz="3200"/>
            </a:br>
            <a:r>
              <a:rPr lang="en-US" altLang="en-US" sz="3200"/>
              <a:t>May you seek His face as all wise men still do</a:t>
            </a:r>
            <a:br>
              <a:rPr lang="en-US" altLang="en-US" sz="3200"/>
            </a:br>
            <a:r>
              <a:rPr lang="en-US" altLang="en-US" sz="3200"/>
              <a:t>And may Bethlehem’s road rise up to meet you</a:t>
            </a:r>
            <a:br>
              <a:rPr lang="en-US" altLang="en-US" sz="3200"/>
            </a:br>
            <a:r>
              <a:rPr lang="en-US" altLang="en-US" sz="3200"/>
              <a:t>Till you find Him and see that God is with you</a:t>
            </a:r>
          </a:p>
        </p:txBody>
      </p:sp>
    </p:spTree>
  </p:cSld>
  <p:clrMapOvr>
    <a:masterClrMapping/>
  </p:clrMapOvr>
  <p:transition>
    <p:fade/>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2">
            <a:extLst>
              <a:ext uri="{FF2B5EF4-FFF2-40B4-BE49-F238E27FC236}">
                <a16:creationId xmlns:a16="http://schemas.microsoft.com/office/drawing/2014/main" id="{0BD39BC1-C9C4-CC23-2C61-67075AF3C19E}"/>
              </a:ext>
            </a:extLst>
          </p:cNvPr>
          <p:cNvSpPr>
            <a:spLocks noGrp="1" noChangeArrowheads="1"/>
          </p:cNvSpPr>
          <p:nvPr>
            <p:ph type="title"/>
          </p:nvPr>
        </p:nvSpPr>
        <p:spPr>
          <a:xfrm>
            <a:off x="685800" y="1524000"/>
            <a:ext cx="7772400" cy="1143000"/>
          </a:xfrm>
        </p:spPr>
        <p:txBody>
          <a:bodyPr/>
          <a:lstStyle/>
          <a:p>
            <a:pPr>
              <a:defRPr/>
            </a:pPr>
            <a:r>
              <a:rPr lang="en-US" sz="3200" dirty="0">
                <a:ea typeface="+mj-ea"/>
              </a:rPr>
              <a:t>May the Christmas star light your way</a:t>
            </a:r>
            <a:br>
              <a:rPr lang="en-US" sz="3200" dirty="0">
                <a:ea typeface="+mj-ea"/>
              </a:rPr>
            </a:br>
            <a:r>
              <a:rPr lang="en-US" sz="3200" dirty="0">
                <a:ea typeface="+mj-ea"/>
              </a:rPr>
              <a:t>Even today, even today</a:t>
            </a:r>
            <a:br>
              <a:rPr lang="en-US" sz="3200" dirty="0">
                <a:ea typeface="+mj-ea"/>
              </a:rPr>
            </a:br>
            <a:r>
              <a:rPr lang="en-US" sz="3200" dirty="0">
                <a:ea typeface="+mj-ea"/>
              </a:rPr>
              <a:t>May the angel choir ring in </a:t>
            </a:r>
            <a:r>
              <a:rPr lang="en-US" sz="3200">
                <a:ea typeface="+mj-ea"/>
              </a:rPr>
              <a:t>your ear</a:t>
            </a:r>
            <a:br>
              <a:rPr lang="en-US" sz="3200" dirty="0">
                <a:ea typeface="+mj-ea"/>
              </a:rPr>
            </a:br>
            <a:r>
              <a:rPr lang="en-US" sz="3200" dirty="0">
                <a:ea typeface="+mj-ea"/>
              </a:rPr>
              <a:t>"Christ is here, Christ is here"</a:t>
            </a:r>
          </a:p>
        </p:txBody>
      </p:sp>
    </p:spTree>
  </p:cSld>
  <p:clrMapOvr>
    <a:masterClrMapping/>
  </p:clrMapOvr>
  <p:transition>
    <p:fad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a:extLst>
              <a:ext uri="{FF2B5EF4-FFF2-40B4-BE49-F238E27FC236}">
                <a16:creationId xmlns:a16="http://schemas.microsoft.com/office/drawing/2014/main" id="{46F03D77-FA79-C58C-9B16-81239DFF86F4}"/>
              </a:ext>
            </a:extLst>
          </p:cNvPr>
          <p:cNvSpPr>
            <a:spLocks noGrp="1" noChangeArrowheads="1"/>
          </p:cNvSpPr>
          <p:nvPr>
            <p:ph type="ctrTitle"/>
          </p:nvPr>
        </p:nvSpPr>
        <p:spPr>
          <a:xfrm>
            <a:off x="228600" y="2667000"/>
            <a:ext cx="8686800" cy="1143000"/>
          </a:xfrm>
        </p:spPr>
        <p:txBody>
          <a:bodyPr anchor="ctr"/>
          <a:lstStyle/>
          <a:p>
            <a:r>
              <a:rPr lang="en-US" altLang="en-US" sz="3600"/>
              <a:t>O come, all ye faithful, </a:t>
            </a:r>
            <a:br>
              <a:rPr lang="en-US" altLang="en-US" sz="3600"/>
            </a:br>
            <a:r>
              <a:rPr lang="en-US" altLang="en-US" sz="3600"/>
              <a:t>joyful and triumphant,</a:t>
            </a:r>
            <a:br>
              <a:rPr lang="en-US" altLang="en-US" sz="3600"/>
            </a:br>
            <a:r>
              <a:rPr lang="en-US" altLang="en-US" sz="3600"/>
              <a:t>O come ye, O come ye, to Bethlehem.</a:t>
            </a:r>
            <a:br>
              <a:rPr lang="en-US" altLang="en-US" sz="3600"/>
            </a:br>
            <a:r>
              <a:rPr lang="en-US" altLang="en-US" sz="3600"/>
              <a:t>Come and behold Him, </a:t>
            </a:r>
            <a:br>
              <a:rPr lang="en-US" altLang="en-US" sz="3600"/>
            </a:br>
            <a:r>
              <a:rPr lang="en-US" altLang="en-US" sz="3600"/>
              <a:t>Born the King of angels;</a:t>
            </a:r>
            <a:br>
              <a:rPr lang="en-US" altLang="en-US" sz="3600"/>
            </a:br>
            <a:endParaRPr lang="en-US" altLang="en-US" sz="3600"/>
          </a:p>
        </p:txBody>
      </p:sp>
    </p:spTree>
  </p:cSld>
  <p:clrMapOvr>
    <a:masterClrMapping/>
  </p:clrMapOvr>
  <p:transition>
    <p:fade/>
  </p:transition>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a:extLst>
              <a:ext uri="{FF2B5EF4-FFF2-40B4-BE49-F238E27FC236}">
                <a16:creationId xmlns:a16="http://schemas.microsoft.com/office/drawing/2014/main" id="{AB66E80C-A2CD-F2B2-AA0D-92AF77AC3B7B}"/>
              </a:ext>
            </a:extLst>
          </p:cNvPr>
          <p:cNvSpPr>
            <a:spLocks noGrp="1" noChangeArrowheads="1"/>
          </p:cNvSpPr>
          <p:nvPr>
            <p:ph type="title"/>
          </p:nvPr>
        </p:nvSpPr>
        <p:spPr>
          <a:xfrm>
            <a:off x="541338" y="1628775"/>
            <a:ext cx="8062912" cy="1152525"/>
          </a:xfrm>
        </p:spPr>
        <p:txBody>
          <a:bodyPr/>
          <a:lstStyle/>
          <a:p>
            <a:r>
              <a:rPr lang="en-US" altLang="en-US" sz="3200"/>
              <a:t>O may Bethlehem’s road rise up to meet you</a:t>
            </a:r>
            <a:br>
              <a:rPr lang="en-US" altLang="en-US" sz="3200"/>
            </a:br>
            <a:r>
              <a:rPr lang="en-US" altLang="en-US" sz="3200"/>
              <a:t>Till you find Him and see that God is with you</a:t>
            </a:r>
            <a:br>
              <a:rPr lang="en-US" altLang="en-US" sz="3200"/>
            </a:br>
            <a:r>
              <a:rPr lang="en-US" altLang="en-US" sz="3200"/>
              <a:t>May you find Him and see that God is with you</a:t>
            </a:r>
          </a:p>
        </p:txBody>
      </p:sp>
    </p:spTree>
  </p:cSld>
  <p:clrMapOvr>
    <a:masterClrMapping/>
  </p:clrMapOvr>
  <p:transition>
    <p:fade/>
  </p:transition>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2">
            <a:extLst>
              <a:ext uri="{FF2B5EF4-FFF2-40B4-BE49-F238E27FC236}">
                <a16:creationId xmlns:a16="http://schemas.microsoft.com/office/drawing/2014/main" id="{419A1D34-02DB-D13A-9F7E-BE81AC1F4C30}"/>
              </a:ext>
            </a:extLst>
          </p:cNvPr>
          <p:cNvSpPr>
            <a:spLocks noGrp="1" noChangeArrowheads="1"/>
          </p:cNvSpPr>
          <p:nvPr>
            <p:ph type="title"/>
          </p:nvPr>
        </p:nvSpPr>
        <p:spPr>
          <a:xfrm>
            <a:off x="685800" y="1524000"/>
            <a:ext cx="7772400" cy="1143000"/>
          </a:xfrm>
        </p:spPr>
        <p:txBody>
          <a:bodyPr/>
          <a:lstStyle/>
          <a:p>
            <a:pPr>
              <a:defRPr/>
            </a:pPr>
            <a:r>
              <a:rPr lang="en-US" sz="3200" dirty="0">
                <a:ea typeface="+mj-ea"/>
              </a:rPr>
              <a:t>May the Christmas star light your way</a:t>
            </a:r>
            <a:br>
              <a:rPr lang="en-US" sz="3200" dirty="0">
                <a:ea typeface="+mj-ea"/>
              </a:rPr>
            </a:br>
            <a:r>
              <a:rPr lang="en-US" sz="3200" dirty="0">
                <a:ea typeface="+mj-ea"/>
              </a:rPr>
              <a:t>Even today, even today</a:t>
            </a:r>
            <a:br>
              <a:rPr lang="en-US" sz="3200" dirty="0">
                <a:ea typeface="+mj-ea"/>
              </a:rPr>
            </a:br>
            <a:r>
              <a:rPr lang="en-US" sz="3200" dirty="0">
                <a:ea typeface="+mj-ea"/>
              </a:rPr>
              <a:t>May the angel choir ring in your ear</a:t>
            </a:r>
            <a:br>
              <a:rPr lang="en-US" sz="3200" dirty="0">
                <a:ea typeface="+mj-ea"/>
              </a:rPr>
            </a:br>
            <a:r>
              <a:rPr lang="en-US" sz="3200" dirty="0">
                <a:ea typeface="+mj-ea"/>
              </a:rPr>
              <a:t>"Christ is here, Christ is here"</a:t>
            </a:r>
          </a:p>
        </p:txBody>
      </p:sp>
    </p:spTree>
  </p:cSld>
  <p:clrMapOvr>
    <a:masterClrMapping/>
  </p:clrMapOvr>
  <p:transition>
    <p:fade/>
  </p:transition>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698015E-EF05-4BBC-A733-A5FBD1C593AE}"/>
            </a:ext>
          </a:extLst>
        </p:cNvPr>
        <p:cNvGrpSpPr/>
        <p:nvPr/>
      </p:nvGrpSpPr>
      <p:grpSpPr>
        <a:xfrm>
          <a:off x="0" y="0"/>
          <a:ext cx="0" cy="0"/>
          <a:chOff x="0" y="0"/>
          <a:chExt cx="0" cy="0"/>
        </a:xfrm>
      </p:grpSpPr>
    </p:spTree>
    <p:extLst>
      <p:ext uri="{BB962C8B-B14F-4D97-AF65-F5344CB8AC3E}">
        <p14:creationId xmlns:p14="http://schemas.microsoft.com/office/powerpoint/2010/main" val="1049682442"/>
      </p:ext>
    </p:extLst>
  </p:cSld>
  <p:clrMapOvr>
    <a:masterClrMapping/>
  </p:clrMapOvr>
  <p:transition advClick="0">
    <p:fade/>
  </p:transition>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DB41D01E-2BF4-7A88-2131-2EA2B9F41EF5}"/>
              </a:ext>
            </a:extLst>
          </p:cNvPr>
          <p:cNvPicPr>
            <a:picLocks noChangeAspect="1"/>
          </p:cNvPicPr>
          <p:nvPr/>
        </p:nvPicPr>
        <p:blipFill>
          <a:blip r:embed="rId3"/>
          <a:stretch>
            <a:fillRect/>
          </a:stretch>
        </p:blipFill>
        <p:spPr>
          <a:xfrm>
            <a:off x="1828800" y="2438400"/>
            <a:ext cx="5486400" cy="1765300"/>
          </a:xfrm>
          <a:prstGeom prst="rect">
            <a:avLst/>
          </a:prstGeom>
        </p:spPr>
      </p:pic>
    </p:spTree>
    <p:extLst>
      <p:ext uri="{BB962C8B-B14F-4D97-AF65-F5344CB8AC3E}">
        <p14:creationId xmlns:p14="http://schemas.microsoft.com/office/powerpoint/2010/main" val="3844178073"/>
      </p:ext>
    </p:extLst>
  </p:cSld>
  <p:clrMapOvr>
    <a:masterClrMapping/>
  </p:clrMapOvr>
  <p:transition advClick="0">
    <p:fad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a:extLst>
              <a:ext uri="{FF2B5EF4-FFF2-40B4-BE49-F238E27FC236}">
                <a16:creationId xmlns:a16="http://schemas.microsoft.com/office/drawing/2014/main" id="{CF05C5DB-0181-379A-B881-AC47B4045592}"/>
              </a:ext>
            </a:extLst>
          </p:cNvPr>
          <p:cNvSpPr>
            <a:spLocks noGrp="1" noChangeArrowheads="1"/>
          </p:cNvSpPr>
          <p:nvPr>
            <p:ph type="title"/>
          </p:nvPr>
        </p:nvSpPr>
        <p:spPr>
          <a:xfrm>
            <a:off x="685800" y="2819400"/>
            <a:ext cx="7772400" cy="1143000"/>
          </a:xfrm>
        </p:spPr>
        <p:txBody>
          <a:bodyPr/>
          <a:lstStyle/>
          <a:p>
            <a:r>
              <a:rPr lang="en-US" altLang="en-US" sz="3600"/>
              <a:t>O come, let us adore Him,</a:t>
            </a:r>
            <a:br>
              <a:rPr lang="en-US" altLang="en-US" sz="3600"/>
            </a:br>
            <a:r>
              <a:rPr lang="en-US" altLang="en-US" sz="3600"/>
              <a:t>O come, let us adore Him,</a:t>
            </a:r>
            <a:br>
              <a:rPr lang="en-US" altLang="en-US" sz="3600"/>
            </a:br>
            <a:r>
              <a:rPr lang="en-US" altLang="en-US" sz="3600"/>
              <a:t>O come, let us adore Him,</a:t>
            </a:r>
            <a:br>
              <a:rPr lang="en-US" altLang="en-US" sz="3600"/>
            </a:br>
            <a:r>
              <a:rPr lang="en-US" altLang="en-US" sz="3600"/>
              <a:t>Christ the Lord.</a:t>
            </a:r>
          </a:p>
        </p:txBody>
      </p:sp>
    </p:spTree>
  </p:cSld>
  <p:clrMapOvr>
    <a:masterClrMapping/>
  </p:clrMapOvr>
  <p:transition>
    <p:fad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a:extLst>
              <a:ext uri="{FF2B5EF4-FFF2-40B4-BE49-F238E27FC236}">
                <a16:creationId xmlns:a16="http://schemas.microsoft.com/office/drawing/2014/main" id="{292C4818-0DE0-7A89-21F5-C8F540A00170}"/>
              </a:ext>
            </a:extLst>
          </p:cNvPr>
          <p:cNvSpPr>
            <a:spLocks noGrp="1" noChangeArrowheads="1"/>
          </p:cNvSpPr>
          <p:nvPr>
            <p:ph type="title"/>
          </p:nvPr>
        </p:nvSpPr>
        <p:spPr>
          <a:xfrm>
            <a:off x="685800" y="2819400"/>
            <a:ext cx="7772400" cy="1143000"/>
          </a:xfrm>
        </p:spPr>
        <p:txBody>
          <a:bodyPr/>
          <a:lstStyle/>
          <a:p>
            <a:r>
              <a:rPr lang="en-US" altLang="en-US" sz="3600"/>
              <a:t>Sing, choirs of angels, sing in exultation;</a:t>
            </a:r>
            <a:br>
              <a:rPr lang="en-US" altLang="en-US" sz="3600"/>
            </a:br>
            <a:r>
              <a:rPr lang="en-US" altLang="en-US" sz="3600"/>
              <a:t>O sing, all ye bright hosts </a:t>
            </a:r>
            <a:br>
              <a:rPr lang="en-US" altLang="en-US" sz="3600"/>
            </a:br>
            <a:r>
              <a:rPr lang="en-US" altLang="en-US" sz="3600"/>
              <a:t>of heaven above!</a:t>
            </a:r>
            <a:br>
              <a:rPr lang="en-US" altLang="en-US" sz="3600"/>
            </a:br>
            <a:r>
              <a:rPr lang="en-US" altLang="en-US" sz="3600"/>
              <a:t>Glory to God, all glory in the highest;</a:t>
            </a:r>
            <a:br>
              <a:rPr lang="en-US" altLang="en-US" sz="3600"/>
            </a:br>
            <a:endParaRPr lang="en-US" altLang="en-US" sz="3600"/>
          </a:p>
        </p:txBody>
      </p:sp>
    </p:spTree>
  </p:cSld>
  <p:clrMapOvr>
    <a:masterClrMapping/>
  </p:clrMapOvr>
  <p:transition>
    <p:fad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a:extLst>
              <a:ext uri="{FF2B5EF4-FFF2-40B4-BE49-F238E27FC236}">
                <a16:creationId xmlns:a16="http://schemas.microsoft.com/office/drawing/2014/main" id="{30E10EDC-BA3E-5FD7-68AC-86C48F3E95D3}"/>
              </a:ext>
            </a:extLst>
          </p:cNvPr>
          <p:cNvSpPr>
            <a:spLocks noGrp="1" noChangeArrowheads="1"/>
          </p:cNvSpPr>
          <p:nvPr>
            <p:ph type="title"/>
          </p:nvPr>
        </p:nvSpPr>
        <p:spPr>
          <a:xfrm>
            <a:off x="685800" y="2819400"/>
            <a:ext cx="7772400" cy="1143000"/>
          </a:xfrm>
        </p:spPr>
        <p:txBody>
          <a:bodyPr/>
          <a:lstStyle/>
          <a:p>
            <a:r>
              <a:rPr lang="en-US" altLang="en-US" sz="3600"/>
              <a:t>O come, let us adore Him,</a:t>
            </a:r>
            <a:br>
              <a:rPr lang="en-US" altLang="en-US" sz="3600"/>
            </a:br>
            <a:r>
              <a:rPr lang="en-US" altLang="en-US" sz="3600"/>
              <a:t>O come, let us adore Him,</a:t>
            </a:r>
            <a:br>
              <a:rPr lang="en-US" altLang="en-US" sz="3600"/>
            </a:br>
            <a:r>
              <a:rPr lang="en-US" altLang="en-US" sz="3600"/>
              <a:t>O come, let us adore Him,</a:t>
            </a:r>
            <a:br>
              <a:rPr lang="en-US" altLang="en-US" sz="3600"/>
            </a:br>
            <a:r>
              <a:rPr lang="en-US" altLang="en-US" sz="3600"/>
              <a:t>Christ the Lord.</a:t>
            </a:r>
          </a:p>
        </p:txBody>
      </p:sp>
    </p:spTree>
  </p:cSld>
  <p:clrMapOvr>
    <a:masterClrMapping/>
  </p:clrMapOvr>
  <p:transition>
    <p:fad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a:extLst>
              <a:ext uri="{FF2B5EF4-FFF2-40B4-BE49-F238E27FC236}">
                <a16:creationId xmlns:a16="http://schemas.microsoft.com/office/drawing/2014/main" id="{E1FC1277-0FAB-17F0-C0F1-890F6A222CA9}"/>
              </a:ext>
            </a:extLst>
          </p:cNvPr>
          <p:cNvSpPr>
            <a:spLocks noGrp="1" noChangeArrowheads="1"/>
          </p:cNvSpPr>
          <p:nvPr>
            <p:ph type="title"/>
          </p:nvPr>
        </p:nvSpPr>
        <p:spPr>
          <a:xfrm>
            <a:off x="685800" y="2819400"/>
            <a:ext cx="7772400" cy="1143000"/>
          </a:xfrm>
        </p:spPr>
        <p:txBody>
          <a:bodyPr/>
          <a:lstStyle/>
          <a:p>
            <a:r>
              <a:rPr lang="en-US" altLang="en-US" sz="3600"/>
              <a:t>Yea, Lord, we greet Thee,</a:t>
            </a:r>
            <a:br>
              <a:rPr lang="en-US" altLang="en-US" sz="3600"/>
            </a:br>
            <a:r>
              <a:rPr lang="en-US" altLang="en-US" sz="3600"/>
              <a:t> born this happy morning;</a:t>
            </a:r>
            <a:br>
              <a:rPr lang="en-US" altLang="en-US" sz="3600"/>
            </a:br>
            <a:r>
              <a:rPr lang="en-US" altLang="en-US" sz="3600"/>
              <a:t>Jesus, to Thee be all glory given;</a:t>
            </a:r>
            <a:br>
              <a:rPr lang="en-US" altLang="en-US" sz="3600"/>
            </a:br>
            <a:r>
              <a:rPr lang="en-US" altLang="en-US" sz="3600"/>
              <a:t>Word of the Father, now in flesh appearing.</a:t>
            </a:r>
            <a:br>
              <a:rPr lang="en-US" altLang="en-US" sz="3600"/>
            </a:br>
            <a:endParaRPr lang="en-US" altLang="en-US" sz="3600"/>
          </a:p>
        </p:txBody>
      </p:sp>
    </p:spTree>
  </p:cSld>
  <p:clrMapOvr>
    <a:masterClrMapping/>
  </p:clrMapOvr>
  <p:transition>
    <p:fad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a:extLst>
              <a:ext uri="{FF2B5EF4-FFF2-40B4-BE49-F238E27FC236}">
                <a16:creationId xmlns:a16="http://schemas.microsoft.com/office/drawing/2014/main" id="{3EA3C7DA-B0FD-1FB8-3030-826623DDC690}"/>
              </a:ext>
            </a:extLst>
          </p:cNvPr>
          <p:cNvSpPr>
            <a:spLocks noGrp="1" noChangeArrowheads="1"/>
          </p:cNvSpPr>
          <p:nvPr>
            <p:ph type="title"/>
          </p:nvPr>
        </p:nvSpPr>
        <p:spPr>
          <a:xfrm>
            <a:off x="685800" y="2819400"/>
            <a:ext cx="7772400" cy="1143000"/>
          </a:xfrm>
        </p:spPr>
        <p:txBody>
          <a:bodyPr/>
          <a:lstStyle/>
          <a:p>
            <a:r>
              <a:rPr lang="en-US" altLang="en-US" sz="3600"/>
              <a:t>O come, let us adore Him,</a:t>
            </a:r>
            <a:br>
              <a:rPr lang="en-US" altLang="en-US" sz="3600"/>
            </a:br>
            <a:r>
              <a:rPr lang="en-US" altLang="en-US" sz="3600"/>
              <a:t>O come, let us adore Him,</a:t>
            </a:r>
            <a:br>
              <a:rPr lang="en-US" altLang="en-US" sz="3600"/>
            </a:br>
            <a:r>
              <a:rPr lang="en-US" altLang="en-US" sz="3600"/>
              <a:t>O come, let us adore Him,</a:t>
            </a:r>
            <a:br>
              <a:rPr lang="en-US" altLang="en-US" sz="3600"/>
            </a:br>
            <a:r>
              <a:rPr lang="en-US" altLang="en-US" sz="3600"/>
              <a:t>Christ the Lord.</a:t>
            </a:r>
          </a:p>
        </p:txBody>
      </p:sp>
    </p:spTree>
  </p:cSld>
  <p:clrMapOvr>
    <a:masterClrMapping/>
  </p:clrMapOvr>
  <p:transition>
    <p:fade/>
  </p:transition>
</p:sld>
</file>

<file path=ppt/theme/theme1.xml><?xml version="1.0" encoding="utf-8"?>
<a:theme xmlns:a="http://schemas.openxmlformats.org/drawingml/2006/main" name="Blank Presentation">
  <a:themeElements>
    <a:clrScheme name="Blank Presentatio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Blank Presentation">
      <a:majorFont>
        <a:latin typeface="Times"/>
        <a:ea typeface="ヒラギノ角ゴ Pro W3"/>
        <a:cs typeface=""/>
      </a:majorFont>
      <a:minorFont>
        <a:latin typeface="Times"/>
        <a:ea typeface="ヒラギノ角ゴ Pro W3"/>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Times" charset="0"/>
            <a:ea typeface="ヒラギノ角ゴ Pro W3"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Times" charset="0"/>
            <a:ea typeface="ヒラギノ角ゴ Pro W3" charset="0"/>
          </a:defRPr>
        </a:defPPr>
      </a:lstStyle>
    </a:lnDef>
  </a:objectDefaults>
  <a:extraClrSchemeLst>
    <a:extraClrScheme>
      <a:clrScheme name="Blank Presentatio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Blank Presentatio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Blank Presentatio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Blank Presentatio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Spiderman:Applications (Mac OS 9):Microsoft Office 98:Templates:Blank Presentation</Template>
  <TotalTime>21116</TotalTime>
  <Words>1447</Words>
  <Application>Microsoft Macintosh PowerPoint</Application>
  <PresentationFormat>On-screen Show (4:3)</PresentationFormat>
  <Paragraphs>49</Paragraphs>
  <Slides>43</Slides>
  <Notes>9</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43</vt:i4>
      </vt:variant>
    </vt:vector>
  </HeadingPairs>
  <TitlesOfParts>
    <vt:vector size="46" baseType="lpstr">
      <vt:lpstr>ヒラギノ角ゴ Pro W3</vt:lpstr>
      <vt:lpstr>Times</vt:lpstr>
      <vt:lpstr>Blank Presentation</vt:lpstr>
      <vt:lpstr>PowerPoint Presentation</vt:lpstr>
      <vt:lpstr>PowerPoint Presentation</vt:lpstr>
      <vt:lpstr>O Come, All Ye Faithful</vt:lpstr>
      <vt:lpstr>O come, all ye faithful,  joyful and triumphant, O come ye, O come ye, to Bethlehem. Come and behold Him,  Born the King of angels; </vt:lpstr>
      <vt:lpstr>O come, let us adore Him, O come, let us adore Him, O come, let us adore Him, Christ the Lord.</vt:lpstr>
      <vt:lpstr>Sing, choirs of angels, sing in exultation; O sing, all ye bright hosts  of heaven above! Glory to God, all glory in the highest; </vt:lpstr>
      <vt:lpstr>O come, let us adore Him, O come, let us adore Him, O come, let us adore Him, Christ the Lord.</vt:lpstr>
      <vt:lpstr>Yea, Lord, we greet Thee,  born this happy morning; Jesus, to Thee be all glory given; Word of the Father, now in flesh appearing. </vt:lpstr>
      <vt:lpstr>O come, let us adore Him, O come, let us adore Him, O come, let us adore Him, Christ the Lord.</vt:lpstr>
      <vt:lpstr>PowerPoint Presentation</vt:lpstr>
      <vt:lpstr>Hark! the Herald Angels Sing  </vt:lpstr>
      <vt:lpstr>  Hark! The herald angels sing, “Glory to the newborn King; Peace on earth, and mercy mild, God and sinners reconciled!” Joyful, all ye nations rise, Join the triumph of the skies; With th’angelic host proclaim, “Christ is born in Bethlehem!”  Hark! the herald angels sing, “Glory to the newborn King!”     </vt:lpstr>
      <vt:lpstr>Christ, by highest heav’n adored; Christ the everlasting Lord; Late in time behold Him come, Offspring of a virgin’s womb. Veiled in flesh the Godhead see; Hail th’incarnate Deity, Pleased as man with man to dwell, Jesus our Emmanuel.  Hark! the herald angels sing, “Glory to the newborn King!” </vt:lpstr>
      <vt:lpstr>Hail the heav’n-born Prince of Peace! Hail the Sun of Righteousness! Light and life to all He brings, Ris’n with healing in His wings. Mild He lays His glory by, Born that man no more may die. Born to raise the sons of earth, Born to give them second birth.  Hark! the herald angels sing, “Glory to the newborn King!” </vt:lpstr>
      <vt:lpstr>PowerPoint Presentation</vt:lpstr>
      <vt:lpstr>Glory To God  In The Highest</vt:lpstr>
      <vt:lpstr>On hillsides of moonlight, and shooting stars Shepards keep the late watch, on a crisp blue night Suddenly the darkness breaks with full daylight With hosts of heaven's angels filling the sky</vt:lpstr>
      <vt:lpstr>Glory to God in the highest,  now here in Bethlehem Glory to God, In the highest,  the Child who will save all men</vt:lpstr>
      <vt:lpstr>Rushing to the city, sandal slipping on cobbletone Find they in the great story,  for centuries we've now known And pouring out with wonder,  the shepards step outside And lift worn hands to heaven singing aloud</vt:lpstr>
      <vt:lpstr>Glory to God in the highest,  now here in Bethlehem Glory to God, In the highest,  the Child who will save all men</vt:lpstr>
      <vt:lpstr>Now until he returns, remember this time When least of men were given the greatest of light That God chose not to glory in wealth, power, fame But with the small and simple he came</vt:lpstr>
      <vt:lpstr>Glory to God in the highest,  now here in Bethlehem Glory to God, In the highest,  the Child who will save all men  Glory to God, Glory to God</vt:lpstr>
      <vt:lpstr>PowerPoint Presentation</vt:lpstr>
      <vt:lpstr>Once in  Royal David’s City</vt:lpstr>
      <vt:lpstr>Once in royal David’s city Stood a lowly cattle shed, Where a mother laid her Baby In a manger for His bed: Mary was that mother mild, Jesus Christ her little Child. </vt:lpstr>
      <vt:lpstr>He came down to earth from Heaven, Who is God and Lord of all, And His shelter was a stable, And His cradle was a stall; With the poor, and mean, and lowly, Lived on earth our Saviour holy. </vt:lpstr>
      <vt:lpstr>Jesus is our childhood’s pattern; Day by day, like us He grew; He was little, weak and helpless, Tears and smiles like us He knew; And He feeleth for our sadness, And He shareth in our gladness. </vt:lpstr>
      <vt:lpstr>And our eyes at last shall see Him, Through His own redeeming love, For that Child so dear and gentle Is our Lord in Heav’n above, And He leads His children on To the place where He is gone. </vt:lpstr>
      <vt:lpstr>PowerPoint Presentation</vt:lpstr>
      <vt:lpstr>O Holy Night</vt:lpstr>
      <vt:lpstr>Oh holy night! The stars are brightly shining; It is the night of the dear Savior’s birth. Long lay the world in sin and error pining, Till He appeared and the soul felt its worth. A thrill of hope, the weary soul rejoices, For yonder breaks a new and glorious morn. Fall on your knees, O hear the angel voices! O night divine, O night when Christ was born! O night, O holy night, O night divine!</vt:lpstr>
      <vt:lpstr>Led by the light of faith serenely beaming, With glowing hearts by His cradle we stand. So led by light of a star sweetly gleaming, Here came the wise men from Orient land. The King of kings lay thus in lowly manger, In all our trials born to be our Friend! He knows our need, to our weakness is  no stranger. Behold your King; before Him lowly bend! Behold your King; before Him lowly bend!</vt:lpstr>
      <vt:lpstr>Truly He taught us to love one another; His law is love and His Gospel is peace. Chains shall He break, for the slave is our brother, And in His name all oppression shall cease. Sweet hymns of joy in grateful chorus raise we, Let all within us praise His holy name! Christ is the Lord! O praise His name forever! His power and glory evermore proclaim! His power and glory evermore proclaim!</vt:lpstr>
      <vt:lpstr>PowerPoint Presentation</vt:lpstr>
      <vt:lpstr>A Christmas Blessing</vt:lpstr>
      <vt:lpstr>May you receive the good gift of laughter May you feel the love of your friends near and far May you be filled with the joy of the season And may there be peace in your home and your heart</vt:lpstr>
      <vt:lpstr>May the Christmas star light your way Even today, even today May the angel choir ring in your ear "Christ is here, Christ is here"</vt:lpstr>
      <vt:lpstr>May the One who has come guide you and keep you May you seek His face as all wise men still do And may Bethlehem’s road rise up to meet you Till you find Him and see that God is with you</vt:lpstr>
      <vt:lpstr>May the Christmas star light your way Even today, even today May the angel choir ring in your ear "Christ is here, Christ is here"</vt:lpstr>
      <vt:lpstr>O may Bethlehem’s road rise up to meet you Till you find Him and see that God is with you May you find Him and see that God is with you</vt:lpstr>
      <vt:lpstr>May the Christmas star light your way Even today, even today May the angel choir ring in your ear "Christ is here, Christ is here"</vt:lpstr>
      <vt:lpstr>PowerPoint Presentation</vt:lpstr>
      <vt:lpstr>PowerPoint Presentation</vt:lpstr>
    </vt:vector>
  </TitlesOfParts>
  <Company>Canada Formprint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 know Whom  I Have Believed</dc:title>
  <dc:creator>Kerry</dc:creator>
  <cp:lastModifiedBy>Kerry Applin</cp:lastModifiedBy>
  <cp:revision>453</cp:revision>
  <cp:lastPrinted>2018-12-08T15:11:22Z</cp:lastPrinted>
  <dcterms:created xsi:type="dcterms:W3CDTF">2003-02-13T03:09:51Z</dcterms:created>
  <dcterms:modified xsi:type="dcterms:W3CDTF">2025-12-05T22:24:25Z</dcterms:modified>
</cp:coreProperties>
</file>