
<file path=[Content_Types].xml><?xml version="1.0" encoding="utf-8"?>
<Types xmlns="http://schemas.openxmlformats.org/package/2006/content-types">
  <Default Extension="emf" ContentType="image/x-emf"/>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2"/>
  </p:notesMasterIdLst>
  <p:sldIdLst>
    <p:sldId id="2426" r:id="rId2"/>
    <p:sldId id="2654" r:id="rId3"/>
    <p:sldId id="267" r:id="rId4"/>
    <p:sldId id="268" r:id="rId5"/>
    <p:sldId id="269" r:id="rId6"/>
    <p:sldId id="270" r:id="rId7"/>
    <p:sldId id="273" r:id="rId8"/>
    <p:sldId id="2922" r:id="rId9"/>
    <p:sldId id="266" r:id="rId10"/>
    <p:sldId id="2925" r:id="rId11"/>
    <p:sldId id="2926" r:id="rId12"/>
    <p:sldId id="2927" r:id="rId13"/>
    <p:sldId id="272" r:id="rId14"/>
    <p:sldId id="2928" r:id="rId15"/>
    <p:sldId id="2929" r:id="rId16"/>
    <p:sldId id="271" r:id="rId17"/>
    <p:sldId id="274" r:id="rId18"/>
    <p:sldId id="275" r:id="rId19"/>
    <p:sldId id="2923" r:id="rId20"/>
    <p:sldId id="2908" r:id="rId21"/>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Times"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Times"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Times"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Times"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668" autoAdjust="0"/>
    <p:restoredTop sz="86507" autoAdjust="0"/>
  </p:normalViewPr>
  <p:slideViewPr>
    <p:cSldViewPr>
      <p:cViewPr varScale="1">
        <p:scale>
          <a:sx n="109" d="100"/>
          <a:sy n="109" d="100"/>
        </p:scale>
        <p:origin x="2384" y="184"/>
      </p:cViewPr>
      <p:guideLst>
        <p:guide orient="horz" pos="2160"/>
        <p:guide pos="2880"/>
      </p:guideLst>
    </p:cSldViewPr>
  </p:slideViewPr>
  <p:outlineViewPr>
    <p:cViewPr>
      <p:scale>
        <a:sx n="33" d="100"/>
        <a:sy n="33" d="100"/>
      </p:scale>
      <p:origin x="0" y="-12416"/>
    </p:cViewPr>
  </p:outlineViewPr>
  <p:notesTextViewPr>
    <p:cViewPr>
      <p:scale>
        <a:sx n="100" d="100"/>
        <a:sy n="100" d="100"/>
      </p:scale>
      <p:origin x="0" y="0"/>
    </p:cViewPr>
  </p:notesTextViewPr>
  <p:sorterViewPr>
    <p:cViewPr>
      <p:scale>
        <a:sx n="1" d="1"/>
        <a:sy n="1" d="1"/>
      </p:scale>
      <p:origin x="0" y="0"/>
    </p:cViewPr>
  </p:sorterViewPr>
  <p:notesViewPr>
    <p:cSldViewPr>
      <p:cViewPr varScale="1">
        <p:scale>
          <a:sx n="77" d="100"/>
          <a:sy n="77" d="100"/>
        </p:scale>
        <p:origin x="-1552" y="-10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 xmlns:a14="http://schemas.microsoft.com/office/drawing/2010/main" val="1"/>
            </a:ext>
          </a:ex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767B6999-FE8F-F741-B298-64D3DB7087AF}" type="slidenum">
              <a:rPr lang="en-US"/>
              <a:pPr>
                <a:defRPr/>
              </a:pPr>
              <a:t>‹#›</a:t>
            </a:fld>
            <a:endParaRPr lang="en-US"/>
          </a:p>
        </p:txBody>
      </p:sp>
    </p:spTree>
    <p:extLst>
      <p:ext uri="{BB962C8B-B14F-4D97-AF65-F5344CB8AC3E}">
        <p14:creationId xmlns:p14="http://schemas.microsoft.com/office/powerpoint/2010/main" val="206706961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1pPr>
    <a:lvl2pPr marL="4572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2pPr>
    <a:lvl3pPr marL="9144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3pPr>
    <a:lvl4pPr marL="13716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4pPr>
    <a:lvl5pPr marL="18288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42FB333-76AF-974A-B5F3-11DB03D2ABAE}" type="slidenum">
              <a:rPr lang="en-US"/>
              <a:pPr>
                <a:defRPr/>
              </a:pPr>
              <a:t>1</a:t>
            </a:fld>
            <a:endParaRPr lang="en-US"/>
          </a:p>
        </p:txBody>
      </p:sp>
      <p:sp>
        <p:nvSpPr>
          <p:cNvPr id="459469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4691"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5123890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BBECCC8-6590-7544-82CE-09B32D6335C1}" type="slidenum">
              <a:rPr lang="en-US"/>
              <a:pPr>
                <a:defRPr/>
              </a:pPr>
              <a:t>2</a:t>
            </a:fld>
            <a:endParaRPr lang="en-US"/>
          </a:p>
        </p:txBody>
      </p:sp>
      <p:sp>
        <p:nvSpPr>
          <p:cNvPr id="45936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3667"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23358021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959928-A6D6-D5E0-1E7E-A072B49D601E}"/>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89F6799D-4A10-8465-DE9F-9B0893A9A68C}"/>
              </a:ext>
            </a:extLst>
          </p:cNvPr>
          <p:cNvSpPr>
            <a:spLocks noGrp="1" noChangeArrowheads="1"/>
          </p:cNvSpPr>
          <p:nvPr>
            <p:ph type="sldNum" sz="quarter" idx="5"/>
          </p:nvPr>
        </p:nvSpPr>
        <p:spPr/>
        <p:txBody>
          <a:bodyPr/>
          <a:lstStyle/>
          <a:p>
            <a:pPr>
              <a:defRPr/>
            </a:pPr>
            <a:fld id="{4BBECCC8-6590-7544-82CE-09B32D6335C1}" type="slidenum">
              <a:rPr lang="en-US"/>
              <a:pPr>
                <a:defRPr/>
              </a:pPr>
              <a:t>8</a:t>
            </a:fld>
            <a:endParaRPr lang="en-US"/>
          </a:p>
        </p:txBody>
      </p:sp>
      <p:sp>
        <p:nvSpPr>
          <p:cNvPr id="4593666" name="Rectangle 2">
            <a:extLst>
              <a:ext uri="{FF2B5EF4-FFF2-40B4-BE49-F238E27FC236}">
                <a16:creationId xmlns:a16="http://schemas.microsoft.com/office/drawing/2014/main" id="{C25E04BF-E6CA-DB60-9933-38844787FE03}"/>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3667" name="Rectangle 3">
            <a:extLst>
              <a:ext uri="{FF2B5EF4-FFF2-40B4-BE49-F238E27FC236}">
                <a16:creationId xmlns:a16="http://schemas.microsoft.com/office/drawing/2014/main" id="{D713B333-2915-5D77-5C9C-D79844EB1E25}"/>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5274921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321103-9FAC-5559-FB89-3D752F1FB1A1}"/>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423210EA-0EC1-F019-81E8-613F365E4D19}"/>
              </a:ext>
            </a:extLst>
          </p:cNvPr>
          <p:cNvSpPr>
            <a:spLocks noGrp="1" noChangeArrowheads="1"/>
          </p:cNvSpPr>
          <p:nvPr>
            <p:ph type="sldNum" sz="quarter" idx="5"/>
          </p:nvPr>
        </p:nvSpPr>
        <p:spPr/>
        <p:txBody>
          <a:bodyPr/>
          <a:lstStyle/>
          <a:p>
            <a:pPr>
              <a:defRPr/>
            </a:pPr>
            <a:fld id="{4BBECCC8-6590-7544-82CE-09B32D6335C1}" type="slidenum">
              <a:rPr lang="en-US"/>
              <a:pPr>
                <a:defRPr/>
              </a:pPr>
              <a:t>19</a:t>
            </a:fld>
            <a:endParaRPr lang="en-US"/>
          </a:p>
        </p:txBody>
      </p:sp>
      <p:sp>
        <p:nvSpPr>
          <p:cNvPr id="4593666" name="Rectangle 2">
            <a:extLst>
              <a:ext uri="{FF2B5EF4-FFF2-40B4-BE49-F238E27FC236}">
                <a16:creationId xmlns:a16="http://schemas.microsoft.com/office/drawing/2014/main" id="{AD346C4E-2190-7ECC-4676-B17B125C49AB}"/>
              </a:ext>
            </a:extLst>
          </p:cNvPr>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3667" name="Rectangle 3">
            <a:extLst>
              <a:ext uri="{FF2B5EF4-FFF2-40B4-BE49-F238E27FC236}">
                <a16:creationId xmlns:a16="http://schemas.microsoft.com/office/drawing/2014/main" id="{CFFAAFCB-1ED5-A73D-340D-941DAF560E8C}"/>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7984110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DD7E90-4D1A-9435-94CB-2C18A6D701A4}"/>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004BD6A0-5674-9B4A-CF0F-F4355C5424F5}"/>
              </a:ext>
            </a:extLst>
          </p:cNvPr>
          <p:cNvSpPr>
            <a:spLocks noGrp="1" noChangeArrowheads="1"/>
          </p:cNvSpPr>
          <p:nvPr>
            <p:ph type="sldNum" sz="quarter" idx="5"/>
          </p:nvPr>
        </p:nvSpPr>
        <p:spPr/>
        <p:txBody>
          <a:bodyPr/>
          <a:lstStyle/>
          <a:p>
            <a:pPr>
              <a:defRPr/>
            </a:pPr>
            <a:fld id="{D42FB333-76AF-974A-B5F3-11DB03D2ABAE}" type="slidenum">
              <a:rPr lang="en-US"/>
              <a:pPr>
                <a:defRPr/>
              </a:pPr>
              <a:t>20</a:t>
            </a:fld>
            <a:endParaRPr lang="en-US"/>
          </a:p>
        </p:txBody>
      </p:sp>
      <p:sp>
        <p:nvSpPr>
          <p:cNvPr id="4594690" name="Rectangle 2">
            <a:extLst>
              <a:ext uri="{FF2B5EF4-FFF2-40B4-BE49-F238E27FC236}">
                <a16:creationId xmlns:a16="http://schemas.microsoft.com/office/drawing/2014/main" id="{7D0919CF-3C64-5276-04CD-544781A5357E}"/>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4691" name="Rectangle 3">
            <a:extLst>
              <a:ext uri="{FF2B5EF4-FFF2-40B4-BE49-F238E27FC236}">
                <a16:creationId xmlns:a16="http://schemas.microsoft.com/office/drawing/2014/main" id="{A1D83BE7-B732-F500-AB37-7544DBC4739B}"/>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5755873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429B863-2076-7347-9159-F52F2A0F7357}" type="slidenum">
              <a:rPr lang="en-US"/>
              <a:pPr>
                <a:defRPr/>
              </a:pPr>
              <a:t>‹#›</a:t>
            </a:fld>
            <a:endParaRPr lang="en-US"/>
          </a:p>
        </p:txBody>
      </p:sp>
    </p:spTree>
    <p:extLst>
      <p:ext uri="{BB962C8B-B14F-4D97-AF65-F5344CB8AC3E}">
        <p14:creationId xmlns:p14="http://schemas.microsoft.com/office/powerpoint/2010/main" val="1561082157"/>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AA1B072-CAC0-664E-8D3A-186DB31AC587}" type="slidenum">
              <a:rPr lang="en-US"/>
              <a:pPr>
                <a:defRPr/>
              </a:pPr>
              <a:t>‹#›</a:t>
            </a:fld>
            <a:endParaRPr lang="en-US"/>
          </a:p>
        </p:txBody>
      </p:sp>
    </p:spTree>
    <p:extLst>
      <p:ext uri="{BB962C8B-B14F-4D97-AF65-F5344CB8AC3E}">
        <p14:creationId xmlns:p14="http://schemas.microsoft.com/office/powerpoint/2010/main" val="432064060"/>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BD01B48-D1CF-0249-BA98-C80DA25B9793}" type="slidenum">
              <a:rPr lang="en-US"/>
              <a:pPr>
                <a:defRPr/>
              </a:pPr>
              <a:t>‹#›</a:t>
            </a:fld>
            <a:endParaRPr lang="en-US"/>
          </a:p>
        </p:txBody>
      </p:sp>
    </p:spTree>
    <p:extLst>
      <p:ext uri="{BB962C8B-B14F-4D97-AF65-F5344CB8AC3E}">
        <p14:creationId xmlns:p14="http://schemas.microsoft.com/office/powerpoint/2010/main" val="2269870116"/>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8BFBF93-46ED-FB46-914A-53FA26C50F61}" type="slidenum">
              <a:rPr lang="en-US"/>
              <a:pPr>
                <a:defRPr/>
              </a:pPr>
              <a:t>‹#›</a:t>
            </a:fld>
            <a:endParaRPr lang="en-US"/>
          </a:p>
        </p:txBody>
      </p:sp>
    </p:spTree>
    <p:extLst>
      <p:ext uri="{BB962C8B-B14F-4D97-AF65-F5344CB8AC3E}">
        <p14:creationId xmlns:p14="http://schemas.microsoft.com/office/powerpoint/2010/main" val="299054103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19244DF-8C85-9C49-BE15-B7FF471C7EF8}" type="slidenum">
              <a:rPr lang="en-US"/>
              <a:pPr>
                <a:defRPr/>
              </a:pPr>
              <a:t>‹#›</a:t>
            </a:fld>
            <a:endParaRPr lang="en-US"/>
          </a:p>
        </p:txBody>
      </p:sp>
    </p:spTree>
    <p:extLst>
      <p:ext uri="{BB962C8B-B14F-4D97-AF65-F5344CB8AC3E}">
        <p14:creationId xmlns:p14="http://schemas.microsoft.com/office/powerpoint/2010/main" val="3985161767"/>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DE7FA55-3A5B-8D47-A81F-A275388D3115}" type="slidenum">
              <a:rPr lang="en-US"/>
              <a:pPr>
                <a:defRPr/>
              </a:pPr>
              <a:t>‹#›</a:t>
            </a:fld>
            <a:endParaRPr lang="en-US"/>
          </a:p>
        </p:txBody>
      </p:sp>
    </p:spTree>
    <p:extLst>
      <p:ext uri="{BB962C8B-B14F-4D97-AF65-F5344CB8AC3E}">
        <p14:creationId xmlns:p14="http://schemas.microsoft.com/office/powerpoint/2010/main" val="2556338734"/>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3224E10-3C61-264E-9295-C8CEC535EB58}" type="slidenum">
              <a:rPr lang="en-US"/>
              <a:pPr>
                <a:defRPr/>
              </a:pPr>
              <a:t>‹#›</a:t>
            </a:fld>
            <a:endParaRPr lang="en-US"/>
          </a:p>
        </p:txBody>
      </p:sp>
    </p:spTree>
    <p:extLst>
      <p:ext uri="{BB962C8B-B14F-4D97-AF65-F5344CB8AC3E}">
        <p14:creationId xmlns:p14="http://schemas.microsoft.com/office/powerpoint/2010/main" val="3852673496"/>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F5273CE-5B19-324C-97CC-DABE70D5DD92}" type="slidenum">
              <a:rPr lang="en-US"/>
              <a:pPr>
                <a:defRPr/>
              </a:pPr>
              <a:t>‹#›</a:t>
            </a:fld>
            <a:endParaRPr lang="en-US"/>
          </a:p>
        </p:txBody>
      </p:sp>
    </p:spTree>
    <p:extLst>
      <p:ext uri="{BB962C8B-B14F-4D97-AF65-F5344CB8AC3E}">
        <p14:creationId xmlns:p14="http://schemas.microsoft.com/office/powerpoint/2010/main" val="368327788"/>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804228F-240C-F94A-BF0A-199D3E03029F}" type="slidenum">
              <a:rPr lang="en-US"/>
              <a:pPr>
                <a:defRPr/>
              </a:pPr>
              <a:t>‹#›</a:t>
            </a:fld>
            <a:endParaRPr lang="en-US"/>
          </a:p>
        </p:txBody>
      </p:sp>
    </p:spTree>
    <p:extLst>
      <p:ext uri="{BB962C8B-B14F-4D97-AF65-F5344CB8AC3E}">
        <p14:creationId xmlns:p14="http://schemas.microsoft.com/office/powerpoint/2010/main" val="2239021035"/>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837EC09-E99E-B34C-AE3A-248D2F449C3A}" type="slidenum">
              <a:rPr lang="en-US"/>
              <a:pPr>
                <a:defRPr/>
              </a:pPr>
              <a:t>‹#›</a:t>
            </a:fld>
            <a:endParaRPr lang="en-US"/>
          </a:p>
        </p:txBody>
      </p:sp>
    </p:spTree>
    <p:extLst>
      <p:ext uri="{BB962C8B-B14F-4D97-AF65-F5344CB8AC3E}">
        <p14:creationId xmlns:p14="http://schemas.microsoft.com/office/powerpoint/2010/main" val="146638539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D4C05A2-09FD-E143-A658-2D819E9B7E86}" type="slidenum">
              <a:rPr lang="en-US"/>
              <a:pPr>
                <a:defRPr/>
              </a:pPr>
              <a:t>‹#›</a:t>
            </a:fld>
            <a:endParaRPr lang="en-US"/>
          </a:p>
        </p:txBody>
      </p:sp>
    </p:spTree>
    <p:extLst>
      <p:ext uri="{BB962C8B-B14F-4D97-AF65-F5344CB8AC3E}">
        <p14:creationId xmlns:p14="http://schemas.microsoft.com/office/powerpoint/2010/main" val="2267813562"/>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7000" r="-17000"/>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400">
                <a:cs typeface="+mn-cs"/>
              </a:defRPr>
            </a:lvl1pPr>
          </a:lstStyle>
          <a:p>
            <a:pPr>
              <a:defRPr/>
            </a:pPr>
            <a:fld id="{780795E9-D2D2-1C4E-9985-3853E047774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txStyles>
    <p:titleStyle>
      <a:lvl1pPr algn="ctr" rtl="0" eaLnBrk="0" fontAlgn="base" hangingPunct="0">
        <a:spcBef>
          <a:spcPct val="0"/>
        </a:spcBef>
        <a:spcAft>
          <a:spcPct val="0"/>
        </a:spcAft>
        <a:defRPr sz="4400">
          <a:solidFill>
            <a:schemeClr val="bg1"/>
          </a:solidFill>
          <a:latin typeface="+mj-lt"/>
          <a:ea typeface="+mj-ea"/>
          <a:cs typeface="ヒラギノ角ゴ Pro W3" charset="0"/>
        </a:defRPr>
      </a:lvl1pPr>
      <a:lvl2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2pPr>
      <a:lvl3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3pPr>
      <a:lvl4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4pPr>
      <a:lvl5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5pPr>
      <a:lvl6pPr marL="457200" algn="ctr" rtl="0" eaLnBrk="0" fontAlgn="base" hangingPunct="0">
        <a:spcBef>
          <a:spcPct val="0"/>
        </a:spcBef>
        <a:spcAft>
          <a:spcPct val="0"/>
        </a:spcAft>
        <a:defRPr sz="4400">
          <a:solidFill>
            <a:schemeClr val="bg1"/>
          </a:solidFill>
          <a:latin typeface="Times" charset="0"/>
          <a:ea typeface="ヒラギノ角ゴ Pro W3" charset="0"/>
        </a:defRPr>
      </a:lvl6pPr>
      <a:lvl7pPr marL="914400" algn="ctr" rtl="0" eaLnBrk="0" fontAlgn="base" hangingPunct="0">
        <a:spcBef>
          <a:spcPct val="0"/>
        </a:spcBef>
        <a:spcAft>
          <a:spcPct val="0"/>
        </a:spcAft>
        <a:defRPr sz="4400">
          <a:solidFill>
            <a:schemeClr val="bg1"/>
          </a:solidFill>
          <a:latin typeface="Times" charset="0"/>
          <a:ea typeface="ヒラギノ角ゴ Pro W3" charset="0"/>
        </a:defRPr>
      </a:lvl7pPr>
      <a:lvl8pPr marL="1371600" algn="ctr" rtl="0" eaLnBrk="0" fontAlgn="base" hangingPunct="0">
        <a:spcBef>
          <a:spcPct val="0"/>
        </a:spcBef>
        <a:spcAft>
          <a:spcPct val="0"/>
        </a:spcAft>
        <a:defRPr sz="4400">
          <a:solidFill>
            <a:schemeClr val="bg1"/>
          </a:solidFill>
          <a:latin typeface="Times" charset="0"/>
          <a:ea typeface="ヒラギノ角ゴ Pro W3" charset="0"/>
        </a:defRPr>
      </a:lvl8pPr>
      <a:lvl9pPr marL="1828800" algn="ctr" rtl="0" eaLnBrk="0" fontAlgn="base" hangingPunct="0">
        <a:spcBef>
          <a:spcPct val="0"/>
        </a:spcBef>
        <a:spcAft>
          <a:spcPct val="0"/>
        </a:spcAft>
        <a:defRPr sz="4400">
          <a:solidFill>
            <a:schemeClr val="bg1"/>
          </a:solidFill>
          <a:latin typeface="Times" charset="0"/>
          <a:ea typeface="ヒラギノ角ゴ Pro W3" charset="0"/>
        </a:defRPr>
      </a:lvl9pPr>
    </p:titleStyle>
    <p:bodyStyle>
      <a:lvl1pPr marL="342900" indent="-342900" algn="l" rtl="0" eaLnBrk="0" fontAlgn="base" hangingPunct="0">
        <a:spcBef>
          <a:spcPct val="20000"/>
        </a:spcBef>
        <a:spcAft>
          <a:spcPct val="0"/>
        </a:spcAft>
        <a:buChar char="•"/>
        <a:defRPr sz="3200">
          <a:solidFill>
            <a:schemeClr val="bg1"/>
          </a:solidFill>
          <a:latin typeface="+mn-lt"/>
          <a:ea typeface="+mn-ea"/>
          <a:cs typeface="ヒラギノ角ゴ Pro W3" charset="0"/>
        </a:defRPr>
      </a:lvl1pPr>
      <a:lvl2pPr marL="742950" indent="-285750" algn="l" rtl="0" eaLnBrk="0" fontAlgn="base" hangingPunct="0">
        <a:spcBef>
          <a:spcPct val="20000"/>
        </a:spcBef>
        <a:spcAft>
          <a:spcPct val="0"/>
        </a:spcAft>
        <a:buChar char="–"/>
        <a:defRPr sz="2800">
          <a:solidFill>
            <a:schemeClr val="bg1"/>
          </a:solidFill>
          <a:latin typeface="+mn-lt"/>
          <a:ea typeface="+mn-ea"/>
          <a:cs typeface="ヒラギノ角ゴ Pro W3" charset="0"/>
        </a:defRPr>
      </a:lvl2pPr>
      <a:lvl3pPr marL="1143000" indent="-228600" algn="l" rtl="0" eaLnBrk="0" fontAlgn="base" hangingPunct="0">
        <a:spcBef>
          <a:spcPct val="20000"/>
        </a:spcBef>
        <a:spcAft>
          <a:spcPct val="0"/>
        </a:spcAft>
        <a:buChar char="•"/>
        <a:defRPr sz="2400">
          <a:solidFill>
            <a:schemeClr val="bg1"/>
          </a:solidFill>
          <a:latin typeface="+mn-lt"/>
          <a:ea typeface="+mn-ea"/>
          <a:cs typeface="ヒラギノ角ゴ Pro W3" charset="0"/>
        </a:defRPr>
      </a:lvl3pPr>
      <a:lvl4pPr marL="1600200" indent="-228600" algn="l" rtl="0" eaLnBrk="0" fontAlgn="base" hangingPunct="0">
        <a:spcBef>
          <a:spcPct val="20000"/>
        </a:spcBef>
        <a:spcAft>
          <a:spcPct val="0"/>
        </a:spcAft>
        <a:buChar char="–"/>
        <a:defRPr sz="2000">
          <a:solidFill>
            <a:schemeClr val="bg1"/>
          </a:solidFill>
          <a:latin typeface="+mn-lt"/>
          <a:ea typeface="+mn-ea"/>
          <a:cs typeface="ヒラギノ角ゴ Pro W3" charset="0"/>
        </a:defRPr>
      </a:lvl4pPr>
      <a:lvl5pPr marL="2057400" indent="-228600" algn="l" rtl="0" eaLnBrk="0" fontAlgn="base" hangingPunct="0">
        <a:spcBef>
          <a:spcPct val="20000"/>
        </a:spcBef>
        <a:spcAft>
          <a:spcPct val="0"/>
        </a:spcAft>
        <a:buChar char="»"/>
        <a:defRPr sz="2000">
          <a:solidFill>
            <a:schemeClr val="bg1"/>
          </a:solidFill>
          <a:latin typeface="+mn-lt"/>
          <a:ea typeface="+mn-ea"/>
          <a:cs typeface="ヒラギノ角ゴ Pro W3" charset="0"/>
        </a:defRPr>
      </a:lvl5pPr>
      <a:lvl6pPr marL="2514600" indent="-228600" algn="l" rtl="0" eaLnBrk="0" fontAlgn="base" hangingPunct="0">
        <a:spcBef>
          <a:spcPct val="20000"/>
        </a:spcBef>
        <a:spcAft>
          <a:spcPct val="0"/>
        </a:spcAft>
        <a:buChar char="»"/>
        <a:defRPr sz="2000">
          <a:solidFill>
            <a:schemeClr val="bg1"/>
          </a:solidFill>
          <a:latin typeface="+mn-lt"/>
          <a:ea typeface="+mn-ea"/>
        </a:defRPr>
      </a:lvl6pPr>
      <a:lvl7pPr marL="2971800" indent="-228600" algn="l" rtl="0" eaLnBrk="0" fontAlgn="base" hangingPunct="0">
        <a:spcBef>
          <a:spcPct val="20000"/>
        </a:spcBef>
        <a:spcAft>
          <a:spcPct val="0"/>
        </a:spcAft>
        <a:buChar char="»"/>
        <a:defRPr sz="2000">
          <a:solidFill>
            <a:schemeClr val="bg1"/>
          </a:solidFill>
          <a:latin typeface="+mn-lt"/>
          <a:ea typeface="+mn-ea"/>
        </a:defRPr>
      </a:lvl7pPr>
      <a:lvl8pPr marL="3429000" indent="-228600" algn="l" rtl="0" eaLnBrk="0" fontAlgn="base" hangingPunct="0">
        <a:spcBef>
          <a:spcPct val="20000"/>
        </a:spcBef>
        <a:spcAft>
          <a:spcPct val="0"/>
        </a:spcAft>
        <a:buChar char="»"/>
        <a:defRPr sz="2000">
          <a:solidFill>
            <a:schemeClr val="bg1"/>
          </a:solidFill>
          <a:latin typeface="+mn-lt"/>
          <a:ea typeface="+mn-ea"/>
        </a:defRPr>
      </a:lvl8pPr>
      <a:lvl9pPr marL="3886200" indent="-228600" algn="l" rtl="0" eaLnBrk="0" fontAlgn="base" hangingPunct="0">
        <a:spcBef>
          <a:spcPct val="20000"/>
        </a:spcBef>
        <a:spcAft>
          <a:spcPct val="0"/>
        </a:spcAft>
        <a:buChar char="»"/>
        <a:defRPr sz="20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F1A16A0-114D-879A-9383-7B1986A5AAB8}"/>
              </a:ext>
            </a:extLst>
          </p:cNvPr>
          <p:cNvPicPr>
            <a:picLocks noChangeAspect="1"/>
          </p:cNvPicPr>
          <p:nvPr/>
        </p:nvPicPr>
        <p:blipFill>
          <a:blip r:embed="rId3"/>
          <a:stretch>
            <a:fillRect/>
          </a:stretch>
        </p:blipFill>
        <p:spPr>
          <a:xfrm>
            <a:off x="1828800" y="2133600"/>
            <a:ext cx="5486400" cy="1765300"/>
          </a:xfrm>
          <a:prstGeom prst="rect">
            <a:avLst/>
          </a:prstGeom>
        </p:spPr>
      </p:pic>
    </p:spTree>
    <p:extLst>
      <p:ext uri="{BB962C8B-B14F-4D97-AF65-F5344CB8AC3E}">
        <p14:creationId xmlns:p14="http://schemas.microsoft.com/office/powerpoint/2010/main" val="1076507597"/>
      </p:ext>
    </p:extLst>
  </p:cSld>
  <p:clrMapOvr>
    <a:masterClrMapping/>
  </p:clrMapOvr>
  <p:transition advClick="0">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a:extLst>
              <a:ext uri="{FF2B5EF4-FFF2-40B4-BE49-F238E27FC236}">
                <a16:creationId xmlns:a16="http://schemas.microsoft.com/office/drawing/2014/main" id="{066B5BA8-79DC-D6AF-7BE1-FD9474659AFB}"/>
              </a:ext>
            </a:extLst>
          </p:cNvPr>
          <p:cNvSpPr>
            <a:spLocks noGrp="1" noChangeArrowheads="1"/>
          </p:cNvSpPr>
          <p:nvPr>
            <p:ph type="ctrTitle"/>
          </p:nvPr>
        </p:nvSpPr>
        <p:spPr>
          <a:xfrm>
            <a:off x="228600" y="2819400"/>
            <a:ext cx="8686800" cy="1143000"/>
          </a:xfrm>
        </p:spPr>
        <p:txBody>
          <a:bodyPr/>
          <a:lstStyle/>
          <a:p>
            <a:r>
              <a:rPr lang="en-CA" altLang="en-US" sz="3600"/>
              <a:t>There is hope in grace unceasing</a:t>
            </a:r>
            <a:br>
              <a:rPr lang="en-CA" altLang="en-US" sz="3600"/>
            </a:br>
            <a:r>
              <a:rPr lang="en-CA" altLang="en-US" sz="3600"/>
              <a:t>You withhold Your wrath from me</a:t>
            </a:r>
            <a:br>
              <a:rPr lang="en-CA" altLang="en-US" sz="3600"/>
            </a:br>
            <a:r>
              <a:rPr lang="en-CA" altLang="en-US" sz="3600"/>
              <a:t>Poured it out upon my Saviour</a:t>
            </a:r>
            <a:br>
              <a:rPr lang="en-CA" altLang="en-US" sz="3600"/>
            </a:br>
            <a:r>
              <a:rPr lang="en-CA" altLang="en-US" sz="3600"/>
              <a:t>On the cross of Calvary</a:t>
            </a:r>
            <a:endParaRPr lang="en-US" altLang="en-US" sz="3600"/>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a:extLst>
              <a:ext uri="{FF2B5EF4-FFF2-40B4-BE49-F238E27FC236}">
                <a16:creationId xmlns:a16="http://schemas.microsoft.com/office/drawing/2014/main" id="{4661DAF1-CD5D-23D3-6AD0-23F2050816C6}"/>
              </a:ext>
            </a:extLst>
          </p:cNvPr>
          <p:cNvSpPr>
            <a:spLocks noGrp="1" noChangeArrowheads="1"/>
          </p:cNvSpPr>
          <p:nvPr>
            <p:ph type="ctrTitle"/>
          </p:nvPr>
        </p:nvSpPr>
        <p:spPr>
          <a:xfrm>
            <a:off x="228600" y="2819400"/>
            <a:ext cx="8686800" cy="1143000"/>
          </a:xfrm>
        </p:spPr>
        <p:txBody>
          <a:bodyPr/>
          <a:lstStyle/>
          <a:p>
            <a:r>
              <a:rPr lang="en-CA" altLang="en-US" sz="3600"/>
              <a:t>There is hope now for the hopeless</a:t>
            </a:r>
            <a:br>
              <a:rPr lang="en-CA" altLang="en-US" sz="3600"/>
            </a:br>
            <a:r>
              <a:rPr lang="en-CA" altLang="en-US" sz="3600"/>
              <a:t>There is victory all can know</a:t>
            </a:r>
            <a:br>
              <a:rPr lang="en-CA" altLang="en-US" sz="3600"/>
            </a:br>
            <a:r>
              <a:rPr lang="en-CA" altLang="en-US" sz="3600"/>
              <a:t>For the tomb lies bare and broken</a:t>
            </a:r>
            <a:br>
              <a:rPr lang="en-CA" altLang="en-US" sz="3600"/>
            </a:br>
            <a:r>
              <a:rPr lang="en-CA" altLang="en-US" sz="3600"/>
              <a:t>And deaths pow'r is overthrown</a:t>
            </a:r>
            <a:endParaRPr lang="en-US" altLang="en-US" sz="3600"/>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a:extLst>
              <a:ext uri="{FF2B5EF4-FFF2-40B4-BE49-F238E27FC236}">
                <a16:creationId xmlns:a16="http://schemas.microsoft.com/office/drawing/2014/main" id="{B1191584-F816-1B15-2B42-5A9DF2A8E289}"/>
              </a:ext>
            </a:extLst>
          </p:cNvPr>
          <p:cNvSpPr>
            <a:spLocks noGrp="1" noChangeArrowheads="1"/>
          </p:cNvSpPr>
          <p:nvPr>
            <p:ph type="ctrTitle"/>
          </p:nvPr>
        </p:nvSpPr>
        <p:spPr>
          <a:xfrm>
            <a:off x="228600" y="2819400"/>
            <a:ext cx="8686800" cy="1143000"/>
          </a:xfrm>
        </p:spPr>
        <p:txBody>
          <a:bodyPr/>
          <a:lstStyle/>
          <a:p>
            <a:r>
              <a:rPr lang="en-CA" altLang="en-US" sz="3600"/>
              <a:t>Jesus Christ, my hope forever</a:t>
            </a:r>
            <a:br>
              <a:rPr lang="en-CA" altLang="en-US" sz="3600"/>
            </a:br>
            <a:r>
              <a:rPr lang="en-CA" altLang="en-US" sz="3600"/>
              <a:t>Hope unlike the world can bring</a:t>
            </a:r>
            <a:br>
              <a:rPr lang="en-CA" altLang="en-US" sz="3600"/>
            </a:br>
            <a:r>
              <a:rPr lang="en-CA" altLang="en-US" sz="3600"/>
              <a:t>Your steadfast love beyond all measure</a:t>
            </a:r>
            <a:br>
              <a:rPr lang="en-CA" altLang="en-US" sz="3600"/>
            </a:br>
            <a:r>
              <a:rPr lang="en-CA" altLang="en-US" sz="3600"/>
              <a:t>There is hope in Christ my King</a:t>
            </a:r>
            <a:endParaRPr lang="en-US" altLang="en-US" sz="3600">
              <a:latin typeface="Times New Roman" panose="02020603050405020304" pitchFamily="18" charset="0"/>
            </a:endParaRPr>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a:extLst>
              <a:ext uri="{FF2B5EF4-FFF2-40B4-BE49-F238E27FC236}">
                <a16:creationId xmlns:a16="http://schemas.microsoft.com/office/drawing/2014/main" id="{B14065CF-81C4-494F-27B6-BB0527A9B70A}"/>
              </a:ext>
            </a:extLst>
          </p:cNvPr>
          <p:cNvSpPr>
            <a:spLocks noGrp="1" noChangeArrowheads="1"/>
          </p:cNvSpPr>
          <p:nvPr>
            <p:ph type="ctrTitle"/>
          </p:nvPr>
        </p:nvSpPr>
        <p:spPr>
          <a:xfrm>
            <a:off x="228600" y="2565400"/>
            <a:ext cx="8686800" cy="1143000"/>
          </a:xfrm>
        </p:spPr>
        <p:txBody>
          <a:bodyPr/>
          <a:lstStyle/>
          <a:p>
            <a:r>
              <a:rPr lang="en-CA" altLang="en-US" sz="3600"/>
              <a:t>There is hope for sons and daughters</a:t>
            </a:r>
            <a:br>
              <a:rPr lang="en-CA" altLang="en-US" sz="3600"/>
            </a:br>
            <a:r>
              <a:rPr lang="en-CA" altLang="en-US" sz="3600"/>
              <a:t>Who have wandered on their own</a:t>
            </a:r>
            <a:br>
              <a:rPr lang="en-CA" altLang="en-US" sz="3600"/>
            </a:br>
            <a:r>
              <a:rPr lang="en-CA" altLang="en-US" sz="3600"/>
              <a:t>Hear the songs of joy from heaven</a:t>
            </a:r>
            <a:br>
              <a:rPr lang="en-CA" altLang="en-US" sz="3600"/>
            </a:br>
            <a:r>
              <a:rPr lang="en-CA" altLang="en-US" sz="3600"/>
              <a:t>As the lost are welcomed home</a:t>
            </a:r>
            <a:endParaRPr lang="en-US" altLang="en-US" sz="3600"/>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a:extLst>
              <a:ext uri="{FF2B5EF4-FFF2-40B4-BE49-F238E27FC236}">
                <a16:creationId xmlns:a16="http://schemas.microsoft.com/office/drawing/2014/main" id="{0D56E2FA-7FF5-1046-2E18-A15891DA51D3}"/>
              </a:ext>
            </a:extLst>
          </p:cNvPr>
          <p:cNvSpPr>
            <a:spLocks noGrp="1" noChangeArrowheads="1"/>
          </p:cNvSpPr>
          <p:nvPr>
            <p:ph type="ctrTitle"/>
          </p:nvPr>
        </p:nvSpPr>
        <p:spPr>
          <a:xfrm>
            <a:off x="228600" y="2565400"/>
            <a:ext cx="8686800" cy="1143000"/>
          </a:xfrm>
        </p:spPr>
        <p:txBody>
          <a:bodyPr/>
          <a:lstStyle/>
          <a:p>
            <a:r>
              <a:rPr lang="en-CA" altLang="en-US" sz="3600"/>
              <a:t>Jesus Christ, my hope forever</a:t>
            </a:r>
            <a:br>
              <a:rPr lang="en-CA" altLang="en-US" sz="3600"/>
            </a:br>
            <a:r>
              <a:rPr lang="en-CA" altLang="en-US" sz="3600"/>
              <a:t>Hope unlike the world can bring</a:t>
            </a:r>
            <a:br>
              <a:rPr lang="en-CA" altLang="en-US" sz="3600"/>
            </a:br>
            <a:r>
              <a:rPr lang="en-CA" altLang="en-US" sz="3600"/>
              <a:t>Your steadfast love beyond all measure</a:t>
            </a:r>
            <a:br>
              <a:rPr lang="en-CA" altLang="en-US" sz="3600"/>
            </a:br>
            <a:r>
              <a:rPr lang="en-CA" altLang="en-US" sz="3600"/>
              <a:t>There is hope in Christ my King</a:t>
            </a:r>
            <a:endParaRPr lang="en-US" altLang="en-US" sz="3600"/>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a:extLst>
              <a:ext uri="{FF2B5EF4-FFF2-40B4-BE49-F238E27FC236}">
                <a16:creationId xmlns:a16="http://schemas.microsoft.com/office/drawing/2014/main" id="{5A446282-E21D-9504-0DA1-6CC1EE61301B}"/>
              </a:ext>
            </a:extLst>
          </p:cNvPr>
          <p:cNvSpPr>
            <a:spLocks noGrp="1" noChangeArrowheads="1"/>
          </p:cNvSpPr>
          <p:nvPr>
            <p:ph type="ctrTitle"/>
          </p:nvPr>
        </p:nvSpPr>
        <p:spPr>
          <a:xfrm>
            <a:off x="228600" y="2636838"/>
            <a:ext cx="8686800" cy="1143000"/>
          </a:xfrm>
        </p:spPr>
        <p:txBody>
          <a:bodyPr/>
          <a:lstStyle/>
          <a:p>
            <a:r>
              <a:rPr lang="en-CA" altLang="en-US" sz="3600"/>
              <a:t>Hallelujah, hope of Heaven</a:t>
            </a:r>
            <a:br>
              <a:rPr lang="en-CA" altLang="en-US" sz="3600"/>
            </a:br>
            <a:r>
              <a:rPr lang="en-CA" altLang="en-US" sz="3600"/>
              <a:t>Precious treasure of my life</a:t>
            </a:r>
            <a:br>
              <a:rPr lang="en-CA" altLang="en-US" sz="3600"/>
            </a:br>
            <a:r>
              <a:rPr lang="en-CA" altLang="en-US" sz="3600"/>
              <a:t>All my joy is in Your presence</a:t>
            </a:r>
            <a:br>
              <a:rPr lang="en-CA" altLang="en-US" sz="3600"/>
            </a:br>
            <a:r>
              <a:rPr lang="en-CA" altLang="en-US" sz="3600"/>
              <a:t>I am Yours and You are mine</a:t>
            </a:r>
            <a:endParaRPr lang="en-US" altLang="en-US" sz="360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a:extLst>
              <a:ext uri="{FF2B5EF4-FFF2-40B4-BE49-F238E27FC236}">
                <a16:creationId xmlns:a16="http://schemas.microsoft.com/office/drawing/2014/main" id="{11C0029F-40AC-D8FE-9231-15A2502175FF}"/>
              </a:ext>
            </a:extLst>
          </p:cNvPr>
          <p:cNvSpPr>
            <a:spLocks noGrp="1" noChangeArrowheads="1"/>
          </p:cNvSpPr>
          <p:nvPr>
            <p:ph type="ctrTitle"/>
          </p:nvPr>
        </p:nvSpPr>
        <p:spPr>
          <a:xfrm>
            <a:off x="228600" y="2819400"/>
            <a:ext cx="8686800" cy="1143000"/>
          </a:xfrm>
        </p:spPr>
        <p:txBody>
          <a:bodyPr/>
          <a:lstStyle/>
          <a:p>
            <a:r>
              <a:rPr lang="en-CA" altLang="en-US" sz="3600"/>
              <a:t>Hallelujah, hope of Heaven</a:t>
            </a:r>
            <a:br>
              <a:rPr lang="en-CA" altLang="en-US" sz="3600"/>
            </a:br>
            <a:r>
              <a:rPr lang="en-CA" altLang="en-US" sz="3600"/>
              <a:t>Precious treasure of my life</a:t>
            </a:r>
            <a:br>
              <a:rPr lang="en-CA" altLang="en-US" sz="3600"/>
            </a:br>
            <a:r>
              <a:rPr lang="en-CA" altLang="en-US" sz="3600"/>
              <a:t>All my joy is in Your presence</a:t>
            </a:r>
            <a:br>
              <a:rPr lang="en-CA" altLang="en-US" sz="3600"/>
            </a:br>
            <a:r>
              <a:rPr lang="en-CA" altLang="en-US" sz="3600"/>
              <a:t>I am Yours and You are mine</a:t>
            </a:r>
            <a:endParaRPr lang="en-US" altLang="en-US" sz="3600">
              <a:latin typeface="Times New Roman" panose="02020603050405020304" pitchFamily="18" charset="0"/>
            </a:endParaRPr>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a:extLst>
              <a:ext uri="{FF2B5EF4-FFF2-40B4-BE49-F238E27FC236}">
                <a16:creationId xmlns:a16="http://schemas.microsoft.com/office/drawing/2014/main" id="{31FEB922-253D-078B-4ADF-915BA898AA36}"/>
              </a:ext>
            </a:extLst>
          </p:cNvPr>
          <p:cNvSpPr>
            <a:spLocks noGrp="1" noChangeArrowheads="1"/>
          </p:cNvSpPr>
          <p:nvPr>
            <p:ph type="ctrTitle"/>
          </p:nvPr>
        </p:nvSpPr>
        <p:spPr>
          <a:xfrm>
            <a:off x="228600" y="2819400"/>
            <a:ext cx="8686800" cy="1143000"/>
          </a:xfrm>
        </p:spPr>
        <p:txBody>
          <a:bodyPr/>
          <a:lstStyle/>
          <a:p>
            <a:r>
              <a:rPr lang="en-CA" altLang="en-US" sz="3600"/>
              <a:t>I will wait until I see Him</a:t>
            </a:r>
            <a:br>
              <a:rPr lang="en-CA" altLang="en-US" sz="3600"/>
            </a:br>
            <a:r>
              <a:rPr lang="en-CA" altLang="en-US" sz="3600"/>
              <a:t>Though the twilight turns to night</a:t>
            </a:r>
            <a:br>
              <a:rPr lang="en-CA" altLang="en-US" sz="3600"/>
            </a:br>
            <a:r>
              <a:rPr lang="en-CA" altLang="en-US" sz="3600"/>
              <a:t>For my hope is not defeated</a:t>
            </a:r>
            <a:br>
              <a:rPr lang="en-CA" altLang="en-US" sz="3600"/>
            </a:br>
            <a:r>
              <a:rPr lang="en-CA" altLang="en-US" sz="3600"/>
              <a:t>It will greet His dawning light</a:t>
            </a:r>
            <a:endParaRPr lang="en-US" altLang="en-US" sz="3600"/>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a:extLst>
              <a:ext uri="{FF2B5EF4-FFF2-40B4-BE49-F238E27FC236}">
                <a16:creationId xmlns:a16="http://schemas.microsoft.com/office/drawing/2014/main" id="{E41E4730-0B6E-4815-014D-7306A87D338E}"/>
              </a:ext>
            </a:extLst>
          </p:cNvPr>
          <p:cNvSpPr>
            <a:spLocks noGrp="1" noChangeArrowheads="1"/>
          </p:cNvSpPr>
          <p:nvPr>
            <p:ph type="ctrTitle"/>
          </p:nvPr>
        </p:nvSpPr>
        <p:spPr>
          <a:xfrm>
            <a:off x="228600" y="2565400"/>
            <a:ext cx="8686800" cy="1143000"/>
          </a:xfrm>
        </p:spPr>
        <p:txBody>
          <a:bodyPr/>
          <a:lstStyle/>
          <a:p>
            <a:r>
              <a:rPr lang="en-CA" altLang="en-US" sz="3600"/>
              <a:t>Jesus Christ, my hope forever</a:t>
            </a:r>
            <a:br>
              <a:rPr lang="en-CA" altLang="en-US" sz="3600"/>
            </a:br>
            <a:r>
              <a:rPr lang="en-CA" altLang="en-US" sz="3600"/>
              <a:t>Hope unlike the world can bring</a:t>
            </a:r>
            <a:br>
              <a:rPr lang="en-CA" altLang="en-US" sz="3600"/>
            </a:br>
            <a:r>
              <a:rPr lang="en-CA" altLang="en-US" sz="3600"/>
              <a:t>Your steadfast love beyond all measure</a:t>
            </a:r>
            <a:br>
              <a:rPr lang="en-CA" altLang="en-US" sz="3600"/>
            </a:br>
            <a:r>
              <a:rPr lang="en-CA" altLang="en-US" sz="3600"/>
              <a:t>There is hope in Christ my King</a:t>
            </a:r>
            <a:br>
              <a:rPr lang="en-CA" altLang="en-US" sz="3600"/>
            </a:br>
            <a:r>
              <a:rPr lang="en-CA" altLang="en-US" sz="3600"/>
              <a:t>There is hope in Christ my King</a:t>
            </a:r>
            <a:endParaRPr lang="en-US" altLang="en-US" sz="3600"/>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A51D87-E412-2D4B-38DC-5785C2B55F86}"/>
            </a:ext>
          </a:extLst>
        </p:cNvPr>
        <p:cNvGrpSpPr/>
        <p:nvPr/>
      </p:nvGrpSpPr>
      <p:grpSpPr>
        <a:xfrm>
          <a:off x="0" y="0"/>
          <a:ext cx="0" cy="0"/>
          <a:chOff x="0" y="0"/>
          <a:chExt cx="0" cy="0"/>
        </a:xfrm>
      </p:grpSpPr>
      <p:sp>
        <p:nvSpPr>
          <p:cNvPr id="4170754" name="Rectangle 2">
            <a:extLst>
              <a:ext uri="{FF2B5EF4-FFF2-40B4-BE49-F238E27FC236}">
                <a16:creationId xmlns:a16="http://schemas.microsoft.com/office/drawing/2014/main" id="{18A6400F-F4BC-3571-6B4A-6A318EC8A19C}"/>
              </a:ext>
            </a:extLst>
          </p:cNvPr>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a:extLst>
              <a:ext uri="{FF2B5EF4-FFF2-40B4-BE49-F238E27FC236}">
                <a16:creationId xmlns:a16="http://schemas.microsoft.com/office/drawing/2014/main" id="{E295D416-6045-771B-097D-9289619DD1D4}"/>
              </a:ext>
            </a:extLst>
          </p:cNvPr>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2385661385"/>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0754" name="Rectangle 2"/>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2448465175"/>
      </p:ext>
    </p:extLst>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AE840B-057A-EB1B-824B-63988FF7B804}"/>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9285501D-0932-5C00-F7F5-0B6FAD681C58}"/>
              </a:ext>
            </a:extLst>
          </p:cNvPr>
          <p:cNvPicPr>
            <a:picLocks noChangeAspect="1"/>
          </p:cNvPicPr>
          <p:nvPr/>
        </p:nvPicPr>
        <p:blipFill>
          <a:blip r:embed="rId3"/>
          <a:stretch>
            <a:fillRect/>
          </a:stretch>
        </p:blipFill>
        <p:spPr>
          <a:xfrm>
            <a:off x="1828800" y="2133600"/>
            <a:ext cx="5486400" cy="1765300"/>
          </a:xfrm>
          <a:prstGeom prst="rect">
            <a:avLst/>
          </a:prstGeom>
        </p:spPr>
      </p:pic>
    </p:spTree>
    <p:extLst>
      <p:ext uri="{BB962C8B-B14F-4D97-AF65-F5344CB8AC3E}">
        <p14:creationId xmlns:p14="http://schemas.microsoft.com/office/powerpoint/2010/main" val="2287279652"/>
      </p:ext>
    </p:extLst>
  </p:cSld>
  <p:clrMapOvr>
    <a:masterClrMapping/>
  </p:clrMapOvr>
  <p:transition advClick="0">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a:extLst>
              <a:ext uri="{FF2B5EF4-FFF2-40B4-BE49-F238E27FC236}">
                <a16:creationId xmlns:a16="http://schemas.microsoft.com/office/drawing/2014/main" id="{902A9B71-4FF4-DA12-1AE7-64C554FB76A5}"/>
              </a:ext>
            </a:extLst>
          </p:cNvPr>
          <p:cNvSpPr>
            <a:spLocks noGrp="1" noChangeArrowheads="1"/>
          </p:cNvSpPr>
          <p:nvPr>
            <p:ph type="ctrTitle"/>
          </p:nvPr>
        </p:nvSpPr>
        <p:spPr>
          <a:xfrm>
            <a:off x="685800" y="2057400"/>
            <a:ext cx="7772400" cy="1143000"/>
          </a:xfrm>
        </p:spPr>
        <p:txBody>
          <a:bodyPr/>
          <a:lstStyle/>
          <a:p>
            <a:r>
              <a:rPr lang="en-US" altLang="en-US" sz="5400"/>
              <a:t>Before the Throne</a:t>
            </a:r>
            <a:br>
              <a:rPr lang="en-US" altLang="en-US" sz="5400"/>
            </a:br>
            <a:r>
              <a:rPr lang="en-US" altLang="en-US" sz="5400"/>
              <a:t> of God Above</a:t>
            </a:r>
            <a:endParaRPr lang="en-US" altLang="en-US" sz="7200"/>
          </a:p>
        </p:txBody>
      </p:sp>
      <p:sp>
        <p:nvSpPr>
          <p:cNvPr id="14338" name="Rectangle 3">
            <a:extLst>
              <a:ext uri="{FF2B5EF4-FFF2-40B4-BE49-F238E27FC236}">
                <a16:creationId xmlns:a16="http://schemas.microsoft.com/office/drawing/2014/main" id="{1DCC9659-D5D8-ED49-E8CC-34938C990D4A}"/>
              </a:ext>
            </a:extLst>
          </p:cNvPr>
          <p:cNvSpPr>
            <a:spLocks noGrp="1" noChangeArrowheads="1"/>
          </p:cNvSpPr>
          <p:nvPr>
            <p:ph type="subTitle" idx="1"/>
          </p:nvPr>
        </p:nvSpPr>
        <p:spPr>
          <a:xfrm>
            <a:off x="1371600" y="4953000"/>
            <a:ext cx="6400800" cy="1752600"/>
          </a:xfrm>
        </p:spPr>
        <p:txBody>
          <a:bodyPr/>
          <a:lstStyle/>
          <a:p>
            <a:r>
              <a:rPr lang="en-US" altLang="en-US" sz="1800"/>
              <a:t>Shoreacres Bible Chapel Copyright #2216-080-734021</a:t>
            </a: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a:extLst>
              <a:ext uri="{FF2B5EF4-FFF2-40B4-BE49-F238E27FC236}">
                <a16:creationId xmlns:a16="http://schemas.microsoft.com/office/drawing/2014/main" id="{42496AA0-ACB2-447C-5625-AE4B343AB6EC}"/>
              </a:ext>
            </a:extLst>
          </p:cNvPr>
          <p:cNvSpPr>
            <a:spLocks noGrp="1" noChangeArrowheads="1"/>
          </p:cNvSpPr>
          <p:nvPr>
            <p:ph type="title"/>
          </p:nvPr>
        </p:nvSpPr>
        <p:spPr>
          <a:xfrm>
            <a:off x="685800" y="2667000"/>
            <a:ext cx="7772400" cy="1143000"/>
          </a:xfrm>
        </p:spPr>
        <p:txBody>
          <a:bodyPr/>
          <a:lstStyle/>
          <a:p>
            <a:r>
              <a:rPr lang="en-US" altLang="en-US" sz="3600"/>
              <a:t>Before the throne of God above</a:t>
            </a:r>
            <a:br>
              <a:rPr lang="en-US" altLang="en-US" sz="3600"/>
            </a:br>
            <a:r>
              <a:rPr lang="en-US" altLang="en-US" sz="3600"/>
              <a:t>I have a strong and perfect plea</a:t>
            </a:r>
            <a:br>
              <a:rPr lang="en-US" altLang="en-US" sz="3600"/>
            </a:br>
            <a:r>
              <a:rPr lang="en-US" altLang="en-US" sz="3600"/>
              <a:t>A great High Priest whose name is Love</a:t>
            </a:r>
            <a:br>
              <a:rPr lang="en-US" altLang="en-US" sz="3600"/>
            </a:br>
            <a:r>
              <a:rPr lang="en-US" altLang="en-US" sz="3600"/>
              <a:t>Who ever lives and pleads for me</a:t>
            </a:r>
            <a:br>
              <a:rPr lang="en-US" altLang="en-US" sz="3600"/>
            </a:br>
            <a:br>
              <a:rPr lang="en-US" altLang="en-US" sz="3600"/>
            </a:br>
            <a:r>
              <a:rPr lang="en-US" altLang="en-US" sz="3600"/>
              <a:t>My name is graven on his hands</a:t>
            </a:r>
            <a:br>
              <a:rPr lang="en-US" altLang="en-US" sz="3600"/>
            </a:br>
            <a:r>
              <a:rPr lang="en-US" altLang="en-US" sz="3600"/>
              <a:t>My name is written on his heart</a:t>
            </a:r>
            <a:br>
              <a:rPr lang="en-US" altLang="en-US" sz="3600"/>
            </a:br>
            <a:r>
              <a:rPr lang="en-US" altLang="en-US" sz="3600"/>
              <a:t>I know that while in heaven He stands</a:t>
            </a:r>
            <a:br>
              <a:rPr lang="en-US" altLang="en-US" sz="3600"/>
            </a:br>
            <a:r>
              <a:rPr lang="en-US" altLang="en-US" sz="3600"/>
              <a:t>No tongue can bid me thence depart</a:t>
            </a:r>
            <a:br>
              <a:rPr lang="en-US" altLang="en-US" sz="3600"/>
            </a:br>
            <a:r>
              <a:rPr lang="en-US" altLang="en-US" sz="3600"/>
              <a:t>No tongue can bid me thence depart</a:t>
            </a:r>
            <a:endParaRPr lang="en-US" altLang="en-US">
              <a:solidFill>
                <a:schemeClr val="tx1"/>
              </a:solidFill>
            </a:endParaRPr>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a:extLst>
              <a:ext uri="{FF2B5EF4-FFF2-40B4-BE49-F238E27FC236}">
                <a16:creationId xmlns:a16="http://schemas.microsoft.com/office/drawing/2014/main" id="{1A11CF20-387E-E066-77D6-3F7FE747E8B2}"/>
              </a:ext>
            </a:extLst>
          </p:cNvPr>
          <p:cNvSpPr>
            <a:spLocks noGrp="1" noChangeArrowheads="1"/>
          </p:cNvSpPr>
          <p:nvPr>
            <p:ph type="title"/>
          </p:nvPr>
        </p:nvSpPr>
        <p:spPr>
          <a:xfrm>
            <a:off x="685800" y="2743200"/>
            <a:ext cx="7772400" cy="1143000"/>
          </a:xfrm>
        </p:spPr>
        <p:txBody>
          <a:bodyPr/>
          <a:lstStyle/>
          <a:p>
            <a:r>
              <a:rPr lang="en-US" altLang="en-US" sz="3600" dirty="0"/>
              <a:t>When Satan tempts me to despair</a:t>
            </a:r>
            <a:br>
              <a:rPr lang="en-US" altLang="en-US" sz="3600" dirty="0"/>
            </a:br>
            <a:r>
              <a:rPr lang="en-US" altLang="en-US" sz="3600" dirty="0"/>
              <a:t>And tells me of the guilt within</a:t>
            </a:r>
            <a:br>
              <a:rPr lang="en-US" altLang="en-US" sz="3600" dirty="0"/>
            </a:br>
            <a:r>
              <a:rPr lang="en-US" altLang="en-US" sz="3600" dirty="0"/>
              <a:t>Upward I look and see Him there</a:t>
            </a:r>
            <a:br>
              <a:rPr lang="en-US" altLang="en-US" sz="3600" dirty="0"/>
            </a:br>
            <a:r>
              <a:rPr lang="en-US" altLang="en-US" sz="3600" dirty="0"/>
              <a:t>Who made an </a:t>
            </a:r>
            <a:r>
              <a:rPr lang="en-US" altLang="en-US" sz="3600"/>
              <a:t>end to all </a:t>
            </a:r>
            <a:r>
              <a:rPr lang="en-US" altLang="en-US" sz="3600" dirty="0"/>
              <a:t>my sin</a:t>
            </a:r>
            <a:br>
              <a:rPr lang="en-US" altLang="en-US" sz="3600" dirty="0"/>
            </a:br>
            <a:br>
              <a:rPr lang="en-US" altLang="en-US" sz="3600" dirty="0"/>
            </a:br>
            <a:r>
              <a:rPr lang="en-US" altLang="en-US" sz="3600" dirty="0"/>
              <a:t>Because the sinless Savior died</a:t>
            </a:r>
            <a:br>
              <a:rPr lang="en-US" altLang="en-US" sz="3600" dirty="0"/>
            </a:br>
            <a:r>
              <a:rPr lang="en-US" altLang="en-US" sz="3600" dirty="0"/>
              <a:t>My sinful soul is counted free</a:t>
            </a:r>
            <a:br>
              <a:rPr lang="en-US" altLang="en-US" sz="3600" dirty="0"/>
            </a:br>
            <a:r>
              <a:rPr lang="en-US" altLang="en-US" sz="3600" dirty="0"/>
              <a:t>For God the Just is satisfied</a:t>
            </a:r>
            <a:br>
              <a:rPr lang="en-US" altLang="en-US" sz="3600" dirty="0"/>
            </a:br>
            <a:r>
              <a:rPr lang="en-US" altLang="en-US" sz="3600" dirty="0"/>
              <a:t>To look on Him and pardon me</a:t>
            </a:r>
            <a:br>
              <a:rPr lang="en-US" altLang="en-US" sz="3600" dirty="0"/>
            </a:br>
            <a:r>
              <a:rPr lang="en-US" altLang="en-US" sz="3600" dirty="0"/>
              <a:t>To look on Him and pardon me </a:t>
            </a:r>
            <a:endParaRPr lang="en-US" altLang="en-US" sz="3600" dirty="0">
              <a:solidFill>
                <a:schemeClr val="tx1"/>
              </a:solidFill>
            </a:endParaRPr>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a:extLst>
              <a:ext uri="{FF2B5EF4-FFF2-40B4-BE49-F238E27FC236}">
                <a16:creationId xmlns:a16="http://schemas.microsoft.com/office/drawing/2014/main" id="{98FEEE78-5F11-1839-324F-DA0CF17B7568}"/>
              </a:ext>
            </a:extLst>
          </p:cNvPr>
          <p:cNvSpPr>
            <a:spLocks noGrp="1" noChangeArrowheads="1"/>
          </p:cNvSpPr>
          <p:nvPr>
            <p:ph type="title"/>
          </p:nvPr>
        </p:nvSpPr>
        <p:spPr>
          <a:xfrm>
            <a:off x="685800" y="2743200"/>
            <a:ext cx="7772400" cy="1143000"/>
          </a:xfrm>
        </p:spPr>
        <p:txBody>
          <a:bodyPr/>
          <a:lstStyle/>
          <a:p>
            <a:r>
              <a:rPr lang="en-US" altLang="en-US" sz="3600"/>
              <a:t>Behold Him there the risen Lamb</a:t>
            </a:r>
            <a:br>
              <a:rPr lang="en-US" altLang="en-US" sz="3600"/>
            </a:br>
            <a:r>
              <a:rPr lang="en-US" altLang="en-US" sz="3600"/>
              <a:t>My perfect spotless Righteousness</a:t>
            </a:r>
            <a:br>
              <a:rPr lang="en-US" altLang="en-US" sz="3600"/>
            </a:br>
            <a:r>
              <a:rPr lang="en-US" altLang="en-US" sz="3600"/>
              <a:t>The great unchangeable I Am</a:t>
            </a:r>
            <a:br>
              <a:rPr lang="en-US" altLang="en-US" sz="3600"/>
            </a:br>
            <a:r>
              <a:rPr lang="en-US" altLang="en-US" sz="3600"/>
              <a:t>The King of glory and of grace</a:t>
            </a:r>
            <a:br>
              <a:rPr lang="en-US" altLang="en-US" sz="3600"/>
            </a:br>
            <a:br>
              <a:rPr lang="en-US" altLang="en-US" sz="3600"/>
            </a:br>
            <a:r>
              <a:rPr lang="en-US" altLang="en-US" sz="3600"/>
              <a:t>One with Himself I cannot die</a:t>
            </a:r>
            <a:br>
              <a:rPr lang="en-US" altLang="en-US" sz="3600"/>
            </a:br>
            <a:r>
              <a:rPr lang="en-US" altLang="en-US" sz="3600"/>
              <a:t>My soul is purchased by His blood</a:t>
            </a:r>
            <a:br>
              <a:rPr lang="en-US" altLang="en-US" sz="3600"/>
            </a:br>
            <a:r>
              <a:rPr lang="en-US" altLang="en-US" sz="3600"/>
              <a:t>My life is hid with Christ on high</a:t>
            </a:r>
            <a:br>
              <a:rPr lang="en-US" altLang="en-US" sz="3600"/>
            </a:br>
            <a:r>
              <a:rPr lang="en-US" altLang="en-US" sz="3600"/>
              <a:t>With Christ my Savior and my God</a:t>
            </a:r>
            <a:br>
              <a:rPr lang="en-US" altLang="en-US" sz="3600"/>
            </a:br>
            <a:r>
              <a:rPr lang="en-US" altLang="en-US" sz="3600"/>
              <a:t>With Christ my Savior and my God</a:t>
            </a:r>
            <a:endParaRPr lang="en-US" altLang="en-US">
              <a:solidFill>
                <a:schemeClr val="tx1"/>
              </a:solidFill>
            </a:endParaRPr>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a:extLst>
              <a:ext uri="{FF2B5EF4-FFF2-40B4-BE49-F238E27FC236}">
                <a16:creationId xmlns:a16="http://schemas.microsoft.com/office/drawing/2014/main" id="{B25B469C-B02C-6B2F-57BD-0790ADF59C34}"/>
              </a:ext>
            </a:extLst>
          </p:cNvPr>
          <p:cNvSpPr>
            <a:spLocks noGrp="1" noChangeArrowheads="1"/>
          </p:cNvSpPr>
          <p:nvPr>
            <p:ph type="title"/>
          </p:nvPr>
        </p:nvSpPr>
        <p:spPr>
          <a:xfrm>
            <a:off x="685800" y="2438400"/>
            <a:ext cx="7772400" cy="1143000"/>
          </a:xfrm>
        </p:spPr>
        <p:txBody>
          <a:bodyPr/>
          <a:lstStyle/>
          <a:p>
            <a:r>
              <a:rPr lang="en-US" altLang="en-US" sz="3600"/>
              <a:t>One with Himself I cannot die</a:t>
            </a:r>
            <a:br>
              <a:rPr lang="en-US" altLang="en-US" sz="3600"/>
            </a:br>
            <a:r>
              <a:rPr lang="en-US" altLang="en-US" sz="3600"/>
              <a:t>My soul is purchased by His blood</a:t>
            </a:r>
            <a:br>
              <a:rPr lang="en-US" altLang="en-US" sz="3600"/>
            </a:br>
            <a:r>
              <a:rPr lang="en-US" altLang="en-US" sz="3600"/>
              <a:t>My life is hid with Christ on high</a:t>
            </a:r>
            <a:br>
              <a:rPr lang="en-US" altLang="en-US" sz="3600"/>
            </a:br>
            <a:r>
              <a:rPr lang="en-US" altLang="en-US" sz="3600"/>
              <a:t>With Christ my Savior and my God</a:t>
            </a:r>
            <a:br>
              <a:rPr lang="en-US" altLang="en-US" sz="3600"/>
            </a:br>
            <a:r>
              <a:rPr lang="en-US" altLang="en-US" sz="3600"/>
              <a:t>With Christ my Savior and my God</a:t>
            </a:r>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2AC059-5AF0-F6F0-0EFE-967E40AC2B60}"/>
            </a:ext>
          </a:extLst>
        </p:cNvPr>
        <p:cNvGrpSpPr/>
        <p:nvPr/>
      </p:nvGrpSpPr>
      <p:grpSpPr>
        <a:xfrm>
          <a:off x="0" y="0"/>
          <a:ext cx="0" cy="0"/>
          <a:chOff x="0" y="0"/>
          <a:chExt cx="0" cy="0"/>
        </a:xfrm>
      </p:grpSpPr>
      <p:sp>
        <p:nvSpPr>
          <p:cNvPr id="4170754" name="Rectangle 2">
            <a:extLst>
              <a:ext uri="{FF2B5EF4-FFF2-40B4-BE49-F238E27FC236}">
                <a16:creationId xmlns:a16="http://schemas.microsoft.com/office/drawing/2014/main" id="{61BBF250-187A-2992-4641-EAEA2A84583B}"/>
              </a:ext>
            </a:extLst>
          </p:cNvPr>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a:extLst>
              <a:ext uri="{FF2B5EF4-FFF2-40B4-BE49-F238E27FC236}">
                <a16:creationId xmlns:a16="http://schemas.microsoft.com/office/drawing/2014/main" id="{EFD998ED-2CF2-7FC0-E285-D3895006FED3}"/>
              </a:ext>
            </a:extLst>
          </p:cNvPr>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4163667172"/>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a:extLst>
              <a:ext uri="{FF2B5EF4-FFF2-40B4-BE49-F238E27FC236}">
                <a16:creationId xmlns:a16="http://schemas.microsoft.com/office/drawing/2014/main" id="{7BAE8440-D5E8-BBF4-3183-CE5E6129972B}"/>
              </a:ext>
            </a:extLst>
          </p:cNvPr>
          <p:cNvSpPr>
            <a:spLocks noGrp="1" noChangeArrowheads="1"/>
          </p:cNvSpPr>
          <p:nvPr>
            <p:ph type="ctrTitle"/>
          </p:nvPr>
        </p:nvSpPr>
        <p:spPr>
          <a:xfrm>
            <a:off x="685800" y="2286000"/>
            <a:ext cx="7772400" cy="1143000"/>
          </a:xfrm>
        </p:spPr>
        <p:txBody>
          <a:bodyPr/>
          <a:lstStyle/>
          <a:p>
            <a:r>
              <a:rPr lang="en-US" altLang="en-US" sz="6000" b="1"/>
              <a:t>There Is Hope</a:t>
            </a:r>
            <a:endParaRPr lang="en-US" altLang="en-US" sz="1800" b="1"/>
          </a:p>
        </p:txBody>
      </p:sp>
      <p:sp>
        <p:nvSpPr>
          <p:cNvPr id="14338" name="Rectangle 3">
            <a:extLst>
              <a:ext uri="{FF2B5EF4-FFF2-40B4-BE49-F238E27FC236}">
                <a16:creationId xmlns:a16="http://schemas.microsoft.com/office/drawing/2014/main" id="{A3B7262F-533C-D09F-EF6A-888359922DFD}"/>
              </a:ext>
            </a:extLst>
          </p:cNvPr>
          <p:cNvSpPr>
            <a:spLocks noGrp="1" noChangeArrowheads="1"/>
          </p:cNvSpPr>
          <p:nvPr>
            <p:ph type="subTitle" idx="1"/>
          </p:nvPr>
        </p:nvSpPr>
        <p:spPr>
          <a:xfrm>
            <a:off x="1371600" y="4876800"/>
            <a:ext cx="6400800" cy="1752600"/>
          </a:xfrm>
        </p:spPr>
        <p:txBody>
          <a:bodyPr/>
          <a:lstStyle/>
          <a:p>
            <a:endParaRPr lang="en-US" altLang="en-US" sz="1800"/>
          </a:p>
          <a:p>
            <a:endParaRPr lang="en-US" altLang="en-US" sz="1800"/>
          </a:p>
          <a:p>
            <a:endParaRPr lang="en-US" altLang="en-US" sz="1800"/>
          </a:p>
          <a:p>
            <a:r>
              <a:rPr lang="en-US" altLang="en-US" sz="1800"/>
              <a:t>Shoreacres Bible Chapel Copyright #2216-080-734021</a:t>
            </a:r>
          </a:p>
        </p:txBody>
      </p:sp>
    </p:spTree>
  </p:cSld>
  <p:clrMapOvr>
    <a:masterClrMapping/>
  </p:clrMapOvr>
  <p:transition>
    <p:fade/>
  </p:transition>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ヒラギノ角ゴ Pro W3"/>
        <a:cs typeface=""/>
      </a:majorFont>
      <a:minorFont>
        <a:latin typeface="Times"/>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ヒラギノ角ゴ Pro W3"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ヒラギノ角ゴ Pro W3"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Spiderman:Applications (Mac OS 9):Microsoft Office 98:Templates:Blank Presentation</Template>
  <TotalTime>42321</TotalTime>
  <Words>531</Words>
  <Application>Microsoft Macintosh PowerPoint</Application>
  <PresentationFormat>On-screen Show (4:3)</PresentationFormat>
  <Paragraphs>25</Paragraphs>
  <Slides>20</Slides>
  <Notes>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20</vt:i4>
      </vt:variant>
    </vt:vector>
  </HeadingPairs>
  <TitlesOfParts>
    <vt:vector size="23" baseType="lpstr">
      <vt:lpstr>Times</vt:lpstr>
      <vt:lpstr>Times New Roman</vt:lpstr>
      <vt:lpstr>Blank Presentation</vt:lpstr>
      <vt:lpstr>PowerPoint Presentation</vt:lpstr>
      <vt:lpstr>PowerPoint Presentation</vt:lpstr>
      <vt:lpstr>Before the Throne  of God Above</vt:lpstr>
      <vt:lpstr>Before the throne of God above I have a strong and perfect plea A great High Priest whose name is Love Who ever lives and pleads for me  My name is graven on his hands My name is written on his heart I know that while in heaven He stands No tongue can bid me thence depart No tongue can bid me thence depart</vt:lpstr>
      <vt:lpstr>When Satan tempts me to despair And tells me of the guilt within Upward I look and see Him there Who made an end to all my sin  Because the sinless Savior died My sinful soul is counted free For God the Just is satisfied To look on Him and pardon me To look on Him and pardon me </vt:lpstr>
      <vt:lpstr>Behold Him there the risen Lamb My perfect spotless Righteousness The great unchangeable I Am The King of glory and of grace  One with Himself I cannot die My soul is purchased by His blood My life is hid with Christ on high With Christ my Savior and my God With Christ my Savior and my God</vt:lpstr>
      <vt:lpstr>One with Himself I cannot die My soul is purchased by His blood My life is hid with Christ on high With Christ my Savior and my God With Christ my Savior and my God</vt:lpstr>
      <vt:lpstr>PowerPoint Presentation</vt:lpstr>
      <vt:lpstr>There Is Hope</vt:lpstr>
      <vt:lpstr>There is hope in grace unceasing You withhold Your wrath from me Poured it out upon my Saviour On the cross of Calvary</vt:lpstr>
      <vt:lpstr>There is hope now for the hopeless There is victory all can know For the tomb lies bare and broken And deaths pow'r is overthrown</vt:lpstr>
      <vt:lpstr>Jesus Christ, my hope forever Hope unlike the world can bring Your steadfast love beyond all measure There is hope in Christ my King</vt:lpstr>
      <vt:lpstr>There is hope for sons and daughters Who have wandered on their own Hear the songs of joy from heaven As the lost are welcomed home</vt:lpstr>
      <vt:lpstr>Jesus Christ, my hope forever Hope unlike the world can bring Your steadfast love beyond all measure There is hope in Christ my King</vt:lpstr>
      <vt:lpstr>Hallelujah, hope of Heaven Precious treasure of my life All my joy is in Your presence I am Yours and You are mine</vt:lpstr>
      <vt:lpstr>Hallelujah, hope of Heaven Precious treasure of my life All my joy is in Your presence I am Yours and You are mine</vt:lpstr>
      <vt:lpstr>I will wait until I see Him Though the twilight turns to night For my hope is not defeated It will greet His dawning light</vt:lpstr>
      <vt:lpstr>Jesus Christ, my hope forever Hope unlike the world can bring Your steadfast love beyond all measure There is hope in Christ my King There is hope in Christ my King</vt:lpstr>
      <vt:lpstr>PowerPoint Presentation</vt:lpstr>
      <vt:lpstr>PowerPoint Presentation</vt:lpstr>
    </vt:vector>
  </TitlesOfParts>
  <Manager/>
  <Company>Dramatic Graphic Art &amp; Design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Sunday PPT</dc:title>
  <dc:subject/>
  <dc:creator>Kerry</dc:creator>
  <cp:keywords/>
  <dc:description/>
  <cp:lastModifiedBy>Kerry Applin</cp:lastModifiedBy>
  <cp:revision>836</cp:revision>
  <cp:lastPrinted>2019-08-15T20:04:03Z</cp:lastPrinted>
  <dcterms:created xsi:type="dcterms:W3CDTF">2003-02-13T03:09:51Z</dcterms:created>
  <dcterms:modified xsi:type="dcterms:W3CDTF">2025-11-22T19:07:38Z</dcterms:modified>
  <cp:category/>
</cp:coreProperties>
</file>