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426" r:id="rId2"/>
    <p:sldId id="2654" r:id="rId3"/>
    <p:sldId id="266" r:id="rId4"/>
    <p:sldId id="267" r:id="rId5"/>
    <p:sldId id="271" r:id="rId6"/>
    <p:sldId id="272" r:id="rId7"/>
    <p:sldId id="273" r:id="rId8"/>
    <p:sldId id="274" r:id="rId9"/>
    <p:sldId id="2921" r:id="rId10"/>
    <p:sldId id="2923" r:id="rId11"/>
    <p:sldId id="268" r:id="rId12"/>
    <p:sldId id="269" r:id="rId13"/>
    <p:sldId id="270" r:id="rId14"/>
    <p:sldId id="2924" r:id="rId15"/>
    <p:sldId id="2925" r:id="rId16"/>
    <p:sldId id="2926" r:id="rId17"/>
    <p:sldId id="2922" r:id="rId18"/>
    <p:sldId id="2908" r:id="rId1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07" autoAdjust="0"/>
  </p:normalViewPr>
  <p:slideViewPr>
    <p:cSldViewPr>
      <p:cViewPr varScale="1">
        <p:scale>
          <a:sx n="109" d="100"/>
          <a:sy n="109" d="100"/>
        </p:scale>
        <p:origin x="2384" y="18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88FCB-7455-C537-BBD2-6B70C73998A7}"/>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3C00579-B463-1DFB-92A0-04E96C23ED3E}"/>
              </a:ext>
            </a:extLst>
          </p:cNvPr>
          <p:cNvSpPr>
            <a:spLocks noGrp="1" noChangeArrowheads="1"/>
          </p:cNvSpPr>
          <p:nvPr>
            <p:ph type="sldNum" sz="quarter" idx="5"/>
          </p:nvPr>
        </p:nvSpPr>
        <p:spPr/>
        <p:txBody>
          <a:bodyPr/>
          <a:lstStyle/>
          <a:p>
            <a:pPr>
              <a:defRPr/>
            </a:pPr>
            <a:fld id="{4BBECCC8-6590-7544-82CE-09B32D6335C1}" type="slidenum">
              <a:rPr lang="en-US"/>
              <a:pPr>
                <a:defRPr/>
              </a:pPr>
              <a:t>9</a:t>
            </a:fld>
            <a:endParaRPr lang="en-US"/>
          </a:p>
        </p:txBody>
      </p:sp>
      <p:sp>
        <p:nvSpPr>
          <p:cNvPr id="4593666" name="Rectangle 2">
            <a:extLst>
              <a:ext uri="{FF2B5EF4-FFF2-40B4-BE49-F238E27FC236}">
                <a16:creationId xmlns:a16="http://schemas.microsoft.com/office/drawing/2014/main" id="{C8ECA76C-7D2E-86B9-D023-94FB60268AD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43E088CA-6CDF-0027-562A-41D650B11E7D}"/>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503853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59928-A6D6-D5E0-1E7E-A072B49D601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9F6799D-4A10-8465-DE9F-9B0893A9A68C}"/>
              </a:ext>
            </a:extLst>
          </p:cNvPr>
          <p:cNvSpPr>
            <a:spLocks noGrp="1" noChangeArrowheads="1"/>
          </p:cNvSpPr>
          <p:nvPr>
            <p:ph type="sldNum" sz="quarter" idx="5"/>
          </p:nvPr>
        </p:nvSpPr>
        <p:spPr/>
        <p:txBody>
          <a:bodyPr/>
          <a:lstStyle/>
          <a:p>
            <a:pPr>
              <a:defRPr/>
            </a:pPr>
            <a:fld id="{4BBECCC8-6590-7544-82CE-09B32D6335C1}" type="slidenum">
              <a:rPr lang="en-US"/>
              <a:pPr>
                <a:defRPr/>
              </a:pPr>
              <a:t>17</a:t>
            </a:fld>
            <a:endParaRPr lang="en-US"/>
          </a:p>
        </p:txBody>
      </p:sp>
      <p:sp>
        <p:nvSpPr>
          <p:cNvPr id="4593666" name="Rectangle 2">
            <a:extLst>
              <a:ext uri="{FF2B5EF4-FFF2-40B4-BE49-F238E27FC236}">
                <a16:creationId xmlns:a16="http://schemas.microsoft.com/office/drawing/2014/main" id="{C25E04BF-E6CA-DB60-9933-38844787FE0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D713B333-2915-5D77-5C9C-D79844EB1E25}"/>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527492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18</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06FAF493-124B-5A44-D043-3D2FBF08C328}"/>
              </a:ext>
            </a:extLst>
          </p:cNvPr>
          <p:cNvSpPr>
            <a:spLocks noGrp="1" noChangeArrowheads="1"/>
          </p:cNvSpPr>
          <p:nvPr>
            <p:ph type="ctrTitle"/>
          </p:nvPr>
        </p:nvSpPr>
        <p:spPr>
          <a:xfrm>
            <a:off x="685800" y="2133600"/>
            <a:ext cx="7772400" cy="1143000"/>
          </a:xfrm>
        </p:spPr>
        <p:txBody>
          <a:bodyPr/>
          <a:lstStyle/>
          <a:p>
            <a:pPr>
              <a:defRPr/>
            </a:pPr>
            <a:r>
              <a:rPr lang="en-US" altLang="en-US" sz="6000" b="1" dirty="0">
                <a:ea typeface="+mj-ea"/>
              </a:rPr>
              <a:t>Psalm 73</a:t>
            </a:r>
            <a:endParaRPr lang="en-US" altLang="en-US" sz="5400" b="1" dirty="0">
              <a:ea typeface="+mj-ea"/>
              <a:cs typeface="Times" charset="0"/>
            </a:endParaRPr>
          </a:p>
        </p:txBody>
      </p:sp>
      <p:sp>
        <p:nvSpPr>
          <p:cNvPr id="55299" name="Rectangle 3">
            <a:extLst>
              <a:ext uri="{FF2B5EF4-FFF2-40B4-BE49-F238E27FC236}">
                <a16:creationId xmlns:a16="http://schemas.microsoft.com/office/drawing/2014/main" id="{0B411035-A352-79AD-24B3-CFB5929D2B8D}"/>
              </a:ext>
            </a:extLst>
          </p:cNvPr>
          <p:cNvSpPr>
            <a:spLocks noGrp="1" noChangeArrowheads="1"/>
          </p:cNvSpPr>
          <p:nvPr>
            <p:ph type="subTitle" idx="1"/>
          </p:nvPr>
        </p:nvSpPr>
        <p:spPr>
          <a:xfrm>
            <a:off x="1371600" y="4953000"/>
            <a:ext cx="6400800" cy="1752600"/>
          </a:xfrm>
        </p:spPr>
        <p:txBody>
          <a:bodyPr/>
          <a:lstStyle/>
          <a:p>
            <a:pPr>
              <a:defRPr/>
            </a:pPr>
            <a:endParaRPr lang="en-US" altLang="en-US" sz="1800" dirty="0">
              <a:ea typeface="+mn-ea"/>
            </a:endParaRPr>
          </a:p>
          <a:p>
            <a:pPr>
              <a:defRPr/>
            </a:pPr>
            <a:endParaRPr lang="en-US" altLang="en-US" sz="1800">
              <a:ea typeface="+mn-ea"/>
            </a:endParaRPr>
          </a:p>
          <a:p>
            <a:pPr>
              <a:defRPr/>
            </a:pPr>
            <a:r>
              <a:rPr lang="en-US" altLang="en-US" sz="1800">
                <a:ea typeface="+mn-ea"/>
              </a:rPr>
              <a:t>Shoreacres</a:t>
            </a:r>
            <a:r>
              <a:rPr lang="en-US" altLang="en-US" sz="1800" dirty="0">
                <a:ea typeface="+mn-ea"/>
              </a:rPr>
              <a:t> Bible Chapel Copyright #2216-080-734021</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544FDB82-AEC9-9894-2332-BA2346059FFE}"/>
              </a:ext>
            </a:extLst>
          </p:cNvPr>
          <p:cNvSpPr>
            <a:spLocks noGrp="1" noChangeArrowheads="1"/>
          </p:cNvSpPr>
          <p:nvPr>
            <p:ph type="title"/>
          </p:nvPr>
        </p:nvSpPr>
        <p:spPr>
          <a:xfrm>
            <a:off x="251520" y="2492896"/>
            <a:ext cx="8568952" cy="1143000"/>
          </a:xfrm>
        </p:spPr>
        <p:txBody>
          <a:bodyPr/>
          <a:lstStyle/>
          <a:p>
            <a:pPr>
              <a:defRPr/>
            </a:pPr>
            <a:r>
              <a:rPr lang="en-US" altLang="en-US" sz="3600" dirty="0">
                <a:ea typeface="+mj-ea"/>
              </a:rPr>
              <a:t>Why do the wicked men prosper?</a:t>
            </a:r>
            <a:br>
              <a:rPr lang="en-US" altLang="en-US" sz="3600" dirty="0">
                <a:ea typeface="+mj-ea"/>
              </a:rPr>
            </a:br>
            <a:r>
              <a:rPr lang="en-US" altLang="en-US" sz="3600" dirty="0">
                <a:ea typeface="+mj-ea"/>
              </a:rPr>
              <a:t>Why do I envy the proud?</a:t>
            </a:r>
            <a:br>
              <a:rPr lang="en-US" altLang="en-US" sz="3600" dirty="0">
                <a:ea typeface="+mj-ea"/>
              </a:rPr>
            </a:br>
            <a:r>
              <a:rPr lang="en-US" altLang="en-US" sz="3600" dirty="0">
                <a:ea typeface="+mj-ea"/>
              </a:rPr>
              <a:t>They scoff and they rage </a:t>
            </a:r>
            <a:br>
              <a:rPr lang="en-US" altLang="en-US" sz="3600" dirty="0">
                <a:ea typeface="+mj-ea"/>
              </a:rPr>
            </a:br>
            <a:r>
              <a:rPr lang="en-US" altLang="en-US" sz="3600" dirty="0">
                <a:ea typeface="+mj-ea"/>
              </a:rPr>
              <a:t>and defile your name</a:t>
            </a:r>
            <a:br>
              <a:rPr lang="en-US" altLang="en-US" sz="3600" dirty="0">
                <a:ea typeface="+mj-ea"/>
              </a:rPr>
            </a:br>
            <a:r>
              <a:rPr lang="en-US" altLang="en-US" sz="3600" dirty="0">
                <a:ea typeface="+mj-ea"/>
              </a:rPr>
              <a:t>Still riches in favor abound</a:t>
            </a:r>
            <a:br>
              <a:rPr lang="en-US" altLang="en-US" sz="3600" dirty="0">
                <a:ea typeface="+mj-ea"/>
              </a:rPr>
            </a:br>
            <a:r>
              <a:rPr lang="en-US" altLang="en-US" sz="3600" dirty="0">
                <a:ea typeface="+mj-ea"/>
              </a:rPr>
              <a:t>Lord, would you keep me from stumbling?</a:t>
            </a:r>
            <a:br>
              <a:rPr lang="en-US" altLang="en-US" sz="3600" dirty="0">
                <a:ea typeface="+mj-ea"/>
              </a:rPr>
            </a:br>
            <a:r>
              <a:rPr lang="en-US" altLang="en-US" sz="3600" dirty="0">
                <a:ea typeface="+mj-ea"/>
              </a:rPr>
              <a:t>Guard me from all of my doubt</a:t>
            </a:r>
            <a:br>
              <a:rPr lang="en-US" altLang="en-US" sz="3600" dirty="0">
                <a:ea typeface="+mj-ea"/>
              </a:rPr>
            </a:br>
            <a:r>
              <a:rPr lang="en-US" altLang="en-US" sz="3600" dirty="0">
                <a:ea typeface="+mj-ea"/>
              </a:rPr>
              <a:t>My heart and my flesh, </a:t>
            </a:r>
            <a:br>
              <a:rPr lang="en-US" altLang="en-US" sz="3600" dirty="0">
                <a:ea typeface="+mj-ea"/>
              </a:rPr>
            </a:br>
            <a:r>
              <a:rPr lang="en-US" altLang="en-US" sz="3600" dirty="0">
                <a:ea typeface="+mj-ea"/>
              </a:rPr>
              <a:t>though they fail me again</a:t>
            </a:r>
            <a:br>
              <a:rPr lang="en-US" altLang="en-US" sz="3600" dirty="0">
                <a:ea typeface="+mj-ea"/>
              </a:rPr>
            </a:br>
            <a:r>
              <a:rPr lang="en-US" altLang="en-US" sz="3600" dirty="0">
                <a:ea typeface="+mj-ea"/>
              </a:rPr>
              <a:t>You are the strength I have found</a:t>
            </a:r>
            <a:endParaRPr lang="en-US" altLang="en-US" sz="3600" dirty="0">
              <a:ea typeface="+mj-ea"/>
              <a:cs typeface="Courier New"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D9B43C5E-E6C3-0A97-9C59-2FF2C140A976}"/>
              </a:ext>
            </a:extLst>
          </p:cNvPr>
          <p:cNvSpPr>
            <a:spLocks noGrp="1" noChangeArrowheads="1"/>
          </p:cNvSpPr>
          <p:nvPr>
            <p:ph type="title"/>
          </p:nvPr>
        </p:nvSpPr>
        <p:spPr>
          <a:xfrm>
            <a:off x="304800" y="2492375"/>
            <a:ext cx="8458200" cy="1143000"/>
          </a:xfrm>
        </p:spPr>
        <p:txBody>
          <a:bodyPr/>
          <a:lstStyle/>
          <a:p>
            <a:r>
              <a:rPr lang="en-CA" altLang="en-US" sz="3600" dirty="0"/>
              <a:t>And as for me Your presence is my good</a:t>
            </a:r>
            <a:br>
              <a:rPr lang="en-CA" altLang="en-US" sz="3600" dirty="0"/>
            </a:br>
            <a:r>
              <a:rPr lang="en-CA" altLang="en-US" sz="3600" dirty="0"/>
              <a:t>As for me Your presence is my good</a:t>
            </a:r>
            <a:br>
              <a:rPr lang="en-CA" altLang="en-US" sz="3600" dirty="0"/>
            </a:br>
            <a:r>
              <a:rPr lang="en-CA" altLang="en-US" sz="3600" dirty="0"/>
              <a:t>You are my treasure my portion forever</a:t>
            </a:r>
            <a:br>
              <a:rPr lang="en-CA" altLang="en-US" sz="3600" dirty="0"/>
            </a:br>
            <a:r>
              <a:rPr lang="en-CA" altLang="en-US" sz="3600" dirty="0"/>
              <a:t>As for me, your presence is my good</a:t>
            </a:r>
            <a:endParaRPr lang="en-US" altLang="en-US" sz="36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AB21ECE5-4B10-5F3F-8094-C0AB33F6C301}"/>
              </a:ext>
            </a:extLst>
          </p:cNvPr>
          <p:cNvSpPr>
            <a:spLocks noGrp="1" noChangeArrowheads="1"/>
          </p:cNvSpPr>
          <p:nvPr>
            <p:ph type="title"/>
          </p:nvPr>
        </p:nvSpPr>
        <p:spPr>
          <a:xfrm>
            <a:off x="685800" y="2286000"/>
            <a:ext cx="7772400" cy="1143000"/>
          </a:xfrm>
        </p:spPr>
        <p:txBody>
          <a:bodyPr/>
          <a:lstStyle/>
          <a:p>
            <a:pPr>
              <a:defRPr/>
            </a:pPr>
            <a:r>
              <a:rPr lang="en-US" altLang="en-US" sz="3600" dirty="0">
                <a:ea typeface="+mj-ea"/>
              </a:rPr>
              <a:t>Faithful You are to remind me</a:t>
            </a:r>
            <a:br>
              <a:rPr lang="en-US" altLang="en-US" sz="3600" dirty="0">
                <a:ea typeface="+mj-ea"/>
              </a:rPr>
            </a:br>
            <a:r>
              <a:rPr lang="en-US" altLang="en-US" sz="3600" dirty="0">
                <a:ea typeface="+mj-ea"/>
              </a:rPr>
              <a:t>Faithful to show me the truth</a:t>
            </a:r>
            <a:br>
              <a:rPr lang="en-US" altLang="en-US" sz="3600" dirty="0">
                <a:ea typeface="+mj-ea"/>
              </a:rPr>
            </a:br>
            <a:r>
              <a:rPr lang="en-US" altLang="en-US" sz="3600" dirty="0">
                <a:ea typeface="+mj-ea"/>
              </a:rPr>
              <a:t>Finally I see You are all that I need</a:t>
            </a:r>
            <a:br>
              <a:rPr lang="en-US" altLang="en-US" sz="3600" dirty="0">
                <a:ea typeface="+mj-ea"/>
              </a:rPr>
            </a:br>
            <a:r>
              <a:rPr lang="en-US" altLang="en-US" sz="3600" dirty="0">
                <a:ea typeface="+mj-ea"/>
              </a:rPr>
              <a:t>And all that I need is in You</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719B5307-9130-F360-B12B-C48C441D50A3}"/>
              </a:ext>
            </a:extLst>
          </p:cNvPr>
          <p:cNvSpPr>
            <a:spLocks noGrp="1" noChangeArrowheads="1"/>
          </p:cNvSpPr>
          <p:nvPr>
            <p:ph type="title"/>
          </p:nvPr>
        </p:nvSpPr>
        <p:spPr>
          <a:xfrm>
            <a:off x="395536" y="2636912"/>
            <a:ext cx="8352928" cy="1143000"/>
          </a:xfrm>
        </p:spPr>
        <p:txBody>
          <a:bodyPr/>
          <a:lstStyle/>
          <a:p>
            <a:pPr>
              <a:defRPr/>
            </a:pPr>
            <a:r>
              <a:rPr lang="en-US" altLang="en-US" sz="3600" dirty="0">
                <a:ea typeface="+mj-ea"/>
              </a:rPr>
              <a:t>And as for me, Your presence is my good</a:t>
            </a:r>
            <a:br>
              <a:rPr lang="en-US" altLang="en-US" sz="3600" dirty="0">
                <a:ea typeface="+mj-ea"/>
              </a:rPr>
            </a:br>
            <a:r>
              <a:rPr lang="en-US" altLang="en-US" sz="3600" dirty="0">
                <a:ea typeface="+mj-ea"/>
              </a:rPr>
              <a:t>As for me, Your presence is my good</a:t>
            </a:r>
            <a:br>
              <a:rPr lang="en-US" altLang="en-US" sz="3600" dirty="0">
                <a:ea typeface="+mj-ea"/>
              </a:rPr>
            </a:br>
            <a:r>
              <a:rPr lang="en-US" altLang="en-US" sz="3600" dirty="0">
                <a:ea typeface="+mj-ea"/>
              </a:rPr>
              <a:t>You are my treasure my portion forever</a:t>
            </a:r>
            <a:br>
              <a:rPr lang="en-US" altLang="en-US" sz="3600" dirty="0">
                <a:ea typeface="+mj-ea"/>
              </a:rPr>
            </a:br>
            <a:r>
              <a:rPr lang="en-US" altLang="en-US" sz="3600" dirty="0">
                <a:ea typeface="+mj-ea"/>
              </a:rPr>
              <a:t>As for me Your presence is my good</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D7065E8B-2073-0665-5B86-7322BBD686D9}"/>
              </a:ext>
            </a:extLst>
          </p:cNvPr>
          <p:cNvSpPr>
            <a:spLocks noGrp="1" noChangeArrowheads="1"/>
          </p:cNvSpPr>
          <p:nvPr>
            <p:ph type="title"/>
          </p:nvPr>
        </p:nvSpPr>
        <p:spPr>
          <a:xfrm>
            <a:off x="616024" y="2646040"/>
            <a:ext cx="7772400" cy="1143000"/>
          </a:xfrm>
        </p:spPr>
        <p:txBody>
          <a:bodyPr/>
          <a:lstStyle/>
          <a:p>
            <a:pPr>
              <a:defRPr/>
            </a:pPr>
            <a:r>
              <a:rPr lang="en-US" altLang="en-US" sz="3600" dirty="0">
                <a:ea typeface="+mj-ea"/>
              </a:rPr>
              <a:t>Whom have I in heaven?</a:t>
            </a:r>
            <a:br>
              <a:rPr lang="en-US" altLang="en-US" sz="3600" dirty="0">
                <a:ea typeface="+mj-ea"/>
              </a:rPr>
            </a:br>
            <a:r>
              <a:rPr lang="en-US" altLang="en-US" sz="3600" dirty="0">
                <a:ea typeface="+mj-ea"/>
              </a:rPr>
              <a:t>Who else would I run to?</a:t>
            </a:r>
            <a:br>
              <a:rPr lang="en-US" altLang="en-US" sz="3600" dirty="0">
                <a:ea typeface="+mj-ea"/>
              </a:rPr>
            </a:br>
            <a:r>
              <a:rPr lang="en-US" altLang="en-US" sz="3600" dirty="0">
                <a:ea typeface="+mj-ea"/>
              </a:rPr>
              <a:t>There is no one I desire</a:t>
            </a:r>
            <a:br>
              <a:rPr lang="en-US" altLang="en-US" sz="3600" dirty="0">
                <a:ea typeface="+mj-ea"/>
              </a:rPr>
            </a:br>
            <a:r>
              <a:rPr lang="en-US" altLang="en-US" sz="3600" dirty="0">
                <a:ea typeface="+mj-ea"/>
              </a:rPr>
              <a:t>Only You, only You, only You</a:t>
            </a:r>
            <a:br>
              <a:rPr lang="en-US" altLang="en-US" sz="3600" dirty="0">
                <a:ea typeface="+mj-ea"/>
              </a:rPr>
            </a:br>
            <a:br>
              <a:rPr lang="en-US" altLang="en-US" sz="3600" dirty="0">
                <a:ea typeface="+mj-ea"/>
              </a:rPr>
            </a:br>
            <a:r>
              <a:rPr lang="en-US" altLang="en-US" sz="3600" dirty="0">
                <a:ea typeface="+mj-ea"/>
              </a:rPr>
              <a:t>Whom have I in heaven?</a:t>
            </a:r>
            <a:br>
              <a:rPr lang="en-US" altLang="en-US" sz="3600" dirty="0">
                <a:ea typeface="+mj-ea"/>
              </a:rPr>
            </a:br>
            <a:r>
              <a:rPr lang="en-US" altLang="en-US" sz="3600" dirty="0">
                <a:ea typeface="+mj-ea"/>
              </a:rPr>
              <a:t>Who else would I run to?</a:t>
            </a:r>
            <a:br>
              <a:rPr lang="en-US" altLang="en-US" sz="3600" dirty="0">
                <a:ea typeface="+mj-ea"/>
              </a:rPr>
            </a:br>
            <a:r>
              <a:rPr lang="en-US" altLang="en-US" sz="3600" dirty="0">
                <a:ea typeface="+mj-ea"/>
              </a:rPr>
              <a:t>There is no one I desire</a:t>
            </a:r>
            <a:br>
              <a:rPr lang="en-US" altLang="en-US" sz="3600" dirty="0">
                <a:ea typeface="+mj-ea"/>
              </a:rPr>
            </a:br>
            <a:r>
              <a:rPr lang="en-US" altLang="en-US" sz="3600" dirty="0">
                <a:ea typeface="+mj-ea"/>
              </a:rPr>
              <a:t>Only You, only You, only You</a:t>
            </a:r>
            <a:br>
              <a:rPr lang="en-US" altLang="en-US" sz="3600" dirty="0">
                <a:ea typeface="+mj-ea"/>
              </a:rPr>
            </a:br>
            <a:r>
              <a:rPr lang="en-US" altLang="en-US" sz="3600" dirty="0">
                <a:ea typeface="+mj-ea"/>
              </a:rPr>
              <a:t>Only you only you only you</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80F5D07C-EEDF-225D-95C3-9A3DDBEC27DD}"/>
              </a:ext>
            </a:extLst>
          </p:cNvPr>
          <p:cNvSpPr>
            <a:spLocks noGrp="1" noChangeArrowheads="1"/>
          </p:cNvSpPr>
          <p:nvPr>
            <p:ph type="title"/>
          </p:nvPr>
        </p:nvSpPr>
        <p:spPr>
          <a:xfrm>
            <a:off x="685800" y="2492375"/>
            <a:ext cx="7772400" cy="1143000"/>
          </a:xfrm>
        </p:spPr>
        <p:txBody>
          <a:bodyPr/>
          <a:lstStyle/>
          <a:p>
            <a:pPr>
              <a:defRPr/>
            </a:pPr>
            <a:r>
              <a:rPr lang="en-US" altLang="en-US" sz="3600" dirty="0">
                <a:ea typeface="+mj-ea"/>
              </a:rPr>
              <a:t>As for me your presence is my good</a:t>
            </a:r>
            <a:br>
              <a:rPr lang="en-US" altLang="en-US" sz="3600" dirty="0">
                <a:ea typeface="+mj-ea"/>
              </a:rPr>
            </a:br>
            <a:r>
              <a:rPr lang="en-US" altLang="en-US" sz="3600" dirty="0">
                <a:ea typeface="+mj-ea"/>
              </a:rPr>
              <a:t>As for me Your presence is my good</a:t>
            </a:r>
            <a:br>
              <a:rPr lang="en-US" altLang="en-US" sz="3600" dirty="0">
                <a:ea typeface="+mj-ea"/>
              </a:rPr>
            </a:br>
            <a:r>
              <a:rPr lang="en-US" altLang="en-US" sz="3600" dirty="0">
                <a:ea typeface="+mj-ea"/>
              </a:rPr>
              <a:t>You are my treasure, my portion forever</a:t>
            </a:r>
            <a:br>
              <a:rPr lang="en-US" altLang="en-US" sz="3600" dirty="0">
                <a:ea typeface="+mj-ea"/>
              </a:rPr>
            </a:br>
            <a:r>
              <a:rPr lang="en-US" altLang="en-US" sz="3600" dirty="0">
                <a:ea typeface="+mj-ea"/>
              </a:rPr>
              <a:t>As for me, Your presence is my good</a:t>
            </a:r>
            <a:br>
              <a:rPr lang="en-US" altLang="en-US" sz="3600" dirty="0">
                <a:ea typeface="+mj-ea"/>
              </a:rPr>
            </a:br>
            <a:r>
              <a:rPr lang="en-US" altLang="en-US" sz="3600" dirty="0">
                <a:ea typeface="+mj-ea"/>
              </a:rPr>
              <a:t>As for me, Your presence is my good</a:t>
            </a:r>
            <a:br>
              <a:rPr lang="en-US" altLang="en-US" sz="3600" dirty="0">
                <a:ea typeface="+mj-ea"/>
              </a:rPr>
            </a:br>
            <a:r>
              <a:rPr lang="en-US" altLang="en-US" sz="3600" dirty="0">
                <a:ea typeface="+mj-ea"/>
              </a:rPr>
              <a:t>Ask for me, Your presence is my good</a:t>
            </a:r>
            <a:br>
              <a:rPr lang="en-US" altLang="en-US" sz="3600" dirty="0">
                <a:ea typeface="+mj-ea"/>
              </a:rPr>
            </a:br>
            <a:r>
              <a:rPr lang="en-US" altLang="en-US" sz="3600" dirty="0">
                <a:ea typeface="+mj-ea"/>
              </a:rPr>
              <a:t>You are my treasure, my portion forever</a:t>
            </a:r>
            <a:br>
              <a:rPr lang="en-US" altLang="en-US" sz="3600" dirty="0">
                <a:ea typeface="+mj-ea"/>
              </a:rPr>
            </a:br>
            <a:r>
              <a:rPr lang="en-US" altLang="en-US" sz="3600" dirty="0">
                <a:ea typeface="+mj-ea"/>
              </a:rPr>
              <a:t>As for me, Your presence is my good</a:t>
            </a:r>
            <a:br>
              <a:rPr lang="en-US" altLang="en-US" sz="3600" dirty="0">
                <a:ea typeface="+mj-ea"/>
              </a:rPr>
            </a:br>
            <a:r>
              <a:rPr lang="en-US" altLang="en-US" sz="3600" dirty="0">
                <a:ea typeface="+mj-ea"/>
              </a:rPr>
              <a:t>As for me, Your presence is my good</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AC059-5AF0-F6F0-0EFE-967E40AC2B60}"/>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61BBF250-187A-2992-4641-EAEA2A84583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FD998ED-2CF2-7FC0-E285-D3895006FED3}"/>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416366717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E3C4ED8-CA35-EF90-6ADC-F427284FC36B}"/>
              </a:ext>
            </a:extLst>
          </p:cNvPr>
          <p:cNvSpPr>
            <a:spLocks noGrp="1" noChangeArrowheads="1"/>
          </p:cNvSpPr>
          <p:nvPr>
            <p:ph type="ctrTitle"/>
          </p:nvPr>
        </p:nvSpPr>
        <p:spPr>
          <a:xfrm>
            <a:off x="685800" y="2895600"/>
            <a:ext cx="7772400" cy="1143000"/>
          </a:xfrm>
        </p:spPr>
        <p:txBody>
          <a:bodyPr anchor="ctr"/>
          <a:lstStyle/>
          <a:p>
            <a:br>
              <a:rPr lang="en-US" altLang="en-US" b="1">
                <a:latin typeface="Times New Roman" panose="02020603050405020304" pitchFamily="18" charset="0"/>
              </a:rPr>
            </a:br>
            <a:br>
              <a:rPr lang="en-US" altLang="en-US" b="1">
                <a:latin typeface="Times New Roman" panose="02020603050405020304" pitchFamily="18" charset="0"/>
              </a:rPr>
            </a:br>
            <a:r>
              <a:rPr lang="en-US" altLang="en-US" b="1">
                <a:latin typeface="Times New Roman" panose="02020603050405020304" pitchFamily="18" charset="0"/>
              </a:rPr>
              <a:t>To the Cross I Come</a:t>
            </a:r>
            <a:br>
              <a:rPr lang="en-US" altLang="en-US" b="1">
                <a:solidFill>
                  <a:schemeClr val="tx1"/>
                </a:solidFill>
              </a:rPr>
            </a:br>
            <a:br>
              <a:rPr lang="en-US" altLang="en-US" sz="4400">
                <a:solidFill>
                  <a:schemeClr val="tx1"/>
                </a:solidFill>
              </a:rPr>
            </a:br>
            <a:br>
              <a:rPr lang="en-US" altLang="en-US" sz="4400">
                <a:solidFill>
                  <a:schemeClr val="tx1"/>
                </a:solidFill>
              </a:rPr>
            </a:br>
            <a:br>
              <a:rPr lang="en-US" altLang="en-US" sz="4400">
                <a:solidFill>
                  <a:schemeClr val="tx1"/>
                </a:solidFill>
              </a:rPr>
            </a:br>
            <a:r>
              <a:rPr lang="en-US" altLang="en-US" sz="16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7C8AE06-4B0A-6DB8-9DBD-59D206DCC4A6}"/>
              </a:ext>
            </a:extLst>
          </p:cNvPr>
          <p:cNvSpPr>
            <a:spLocks noGrp="1" noChangeArrowheads="1"/>
          </p:cNvSpPr>
          <p:nvPr>
            <p:ph type="ctrTitle"/>
          </p:nvPr>
        </p:nvSpPr>
        <p:spPr>
          <a:xfrm>
            <a:off x="152400" y="2819400"/>
            <a:ext cx="8915400" cy="1143000"/>
          </a:xfrm>
        </p:spPr>
        <p:txBody>
          <a:bodyPr anchor="ctr"/>
          <a:lstStyle/>
          <a:p>
            <a:r>
              <a:rPr lang="en-CA" altLang="en-US" sz="3200"/>
              <a:t>We lay down our burdens surrender our pride</a:t>
            </a:r>
            <a:br>
              <a:rPr lang="en-CA" altLang="en-US" sz="3200"/>
            </a:br>
            <a:r>
              <a:rPr lang="en-CA" altLang="en-US" sz="3200"/>
              <a:t>We battle these worries confess ev'ry lie</a:t>
            </a:r>
            <a:br>
              <a:rPr lang="en-CA" altLang="en-US" sz="3200"/>
            </a:br>
            <a:r>
              <a:rPr lang="en-CA" altLang="en-US" sz="3200"/>
              <a:t>We cast off our anger we fight through these fears</a:t>
            </a:r>
            <a:br>
              <a:rPr lang="en-CA" altLang="en-US" sz="3200"/>
            </a:br>
            <a:r>
              <a:rPr lang="en-CA" altLang="en-US" sz="3200"/>
              <a:t>We cry out for freedom O Lord draw us near</a:t>
            </a:r>
            <a:endParaRPr lang="en-US" altLang="en-US" sz="32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956C87F-CD17-D20B-FD71-013D8B6B56C2}"/>
              </a:ext>
            </a:extLst>
          </p:cNvPr>
          <p:cNvSpPr>
            <a:spLocks noGrp="1" noChangeArrowheads="1"/>
          </p:cNvSpPr>
          <p:nvPr>
            <p:ph type="title"/>
          </p:nvPr>
        </p:nvSpPr>
        <p:spPr>
          <a:xfrm>
            <a:off x="685800" y="2636838"/>
            <a:ext cx="7772400" cy="1143000"/>
          </a:xfrm>
        </p:spPr>
        <p:txBody>
          <a:bodyPr/>
          <a:lstStyle/>
          <a:p>
            <a:r>
              <a:rPr lang="en-CA" altLang="en-US" sz="3200"/>
              <a:t>To the cross I come to the cross I come</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 Lamb of God</a:t>
            </a:r>
            <a:br>
              <a:rPr lang="en-CA" altLang="en-US" sz="3200"/>
            </a:br>
            <a:r>
              <a:rPr lang="en-CA" altLang="en-US" sz="3200"/>
              <a:t>O Lord I come to the cross</a:t>
            </a:r>
            <a:endParaRPr lang="en-US" altLang="en-US" sz="32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CEFE5B1-6C3A-4943-D046-DF1237B1A209}"/>
              </a:ext>
            </a:extLst>
          </p:cNvPr>
          <p:cNvSpPr>
            <a:spLocks noGrp="1" noChangeArrowheads="1"/>
          </p:cNvSpPr>
          <p:nvPr>
            <p:ph type="title"/>
          </p:nvPr>
        </p:nvSpPr>
        <p:spPr>
          <a:xfrm>
            <a:off x="685800" y="2636838"/>
            <a:ext cx="7772400" cy="1143000"/>
          </a:xfrm>
        </p:spPr>
        <p:txBody>
          <a:bodyPr/>
          <a:lstStyle/>
          <a:p>
            <a:r>
              <a:rPr lang="en-CA" altLang="en-US" sz="3200"/>
              <a:t>Despised and rejected You carried our pain</a:t>
            </a:r>
            <a:br>
              <a:rPr lang="en-CA" altLang="en-US" sz="3200"/>
            </a:br>
            <a:r>
              <a:rPr lang="en-CA" altLang="en-US" sz="3200"/>
              <a:t>Traded strength for our weakness</a:t>
            </a:r>
            <a:br>
              <a:rPr lang="en-CA" altLang="en-US" sz="3200"/>
            </a:br>
            <a:r>
              <a:rPr lang="en-CA" altLang="en-US" sz="3200"/>
              <a:t>Your glory for shame</a:t>
            </a:r>
            <a:br>
              <a:rPr lang="en-CA" altLang="en-US" sz="3200"/>
            </a:br>
            <a:r>
              <a:rPr lang="en-CA" altLang="en-US" sz="3200"/>
              <a:t>No grave could contain You no rival </a:t>
            </a:r>
            <a:br>
              <a:rPr lang="en-CA" altLang="en-US" sz="3200"/>
            </a:br>
            <a:r>
              <a:rPr lang="en-CA" altLang="en-US" sz="3200"/>
              <a:t>too strong</a:t>
            </a:r>
            <a:br>
              <a:rPr lang="en-CA" altLang="en-US" sz="3200"/>
            </a:br>
            <a:r>
              <a:rPr lang="en-CA" altLang="en-US" sz="3200"/>
              <a:t>Our hope resurrected Your love conquered all</a:t>
            </a:r>
            <a:endParaRPr lang="en-US" altLang="en-US" sz="32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492405C-445A-EC9C-8376-04AEEC6CFD74}"/>
              </a:ext>
            </a:extLst>
          </p:cNvPr>
          <p:cNvSpPr>
            <a:spLocks noGrp="1" noChangeArrowheads="1"/>
          </p:cNvSpPr>
          <p:nvPr>
            <p:ph type="title"/>
          </p:nvPr>
        </p:nvSpPr>
        <p:spPr>
          <a:xfrm>
            <a:off x="685800" y="2857500"/>
            <a:ext cx="7772400" cy="1143000"/>
          </a:xfrm>
        </p:spPr>
        <p:txBody>
          <a:bodyPr/>
          <a:lstStyle/>
          <a:p>
            <a:r>
              <a:rPr lang="en-CA" altLang="en-US" sz="3200"/>
              <a:t>To the cross I come to the cross I come</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 Lamb of God</a:t>
            </a:r>
            <a:br>
              <a:rPr lang="en-CA" altLang="en-US" sz="3200"/>
            </a:br>
            <a:r>
              <a:rPr lang="en-CA" altLang="en-US" sz="3200"/>
              <a:t>O Lord I come to the cross</a:t>
            </a:r>
            <a:br>
              <a:rPr lang="en-CA" altLang="en-US" sz="3200"/>
            </a:br>
            <a:br>
              <a:rPr lang="en-CA" altLang="en-US" sz="3200"/>
            </a:br>
            <a:r>
              <a:rPr lang="en-CA" altLang="en-US" sz="3200"/>
              <a:t>Just as I am O spotless Lamb, I come to Thee</a:t>
            </a:r>
            <a:br>
              <a:rPr lang="en-CA" altLang="en-US" sz="3200"/>
            </a:br>
            <a:r>
              <a:rPr lang="en-CA" altLang="en-US" sz="3200"/>
              <a:t>Just as I am O spotless Lamb, I come to Thee</a:t>
            </a:r>
            <a:br>
              <a:rPr lang="en-CA" altLang="en-US" sz="3200"/>
            </a:br>
            <a:r>
              <a:rPr lang="en-CA" altLang="en-US" sz="3200"/>
              <a:t>Just as I am O spotless Lamb, I come to Thee</a:t>
            </a:r>
            <a:br>
              <a:rPr lang="en-CA" altLang="en-US" sz="3200"/>
            </a:br>
            <a:br>
              <a:rPr lang="en-CA" altLang="en-US" sz="3200"/>
            </a:br>
            <a:r>
              <a:rPr lang="en-CA" altLang="en-US" sz="3200"/>
              <a:t>To the cross I come, to the cross I come</a:t>
            </a:r>
            <a:br>
              <a:rPr lang="en-CA" altLang="en-US" sz="3200"/>
            </a:br>
            <a:r>
              <a:rPr lang="en-CA" altLang="en-US" sz="3200"/>
              <a:t>To the cross I come, to the cross I come</a:t>
            </a:r>
            <a:br>
              <a:rPr lang="en-CA" altLang="en-US"/>
            </a:br>
            <a:endParaRPr lang="en-US" altLang="en-US" sz="32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43888BF-78A0-D800-325C-26650594FF0F}"/>
              </a:ext>
            </a:extLst>
          </p:cNvPr>
          <p:cNvSpPr>
            <a:spLocks noGrp="1" noChangeArrowheads="1"/>
          </p:cNvSpPr>
          <p:nvPr>
            <p:ph type="title"/>
          </p:nvPr>
        </p:nvSpPr>
        <p:spPr>
          <a:xfrm>
            <a:off x="685800" y="2636838"/>
            <a:ext cx="7772400" cy="1143000"/>
          </a:xfrm>
        </p:spPr>
        <p:txBody>
          <a:bodyPr/>
          <a:lstStyle/>
          <a:p>
            <a:r>
              <a:rPr lang="en-CA" altLang="en-US" sz="3200"/>
              <a:t>Just as I am without one plea</a:t>
            </a:r>
            <a:br>
              <a:rPr lang="en-CA" altLang="en-US" sz="3200"/>
            </a:br>
            <a:r>
              <a:rPr lang="en-CA" altLang="en-US" sz="3200"/>
              <a:t>I know Your blood was shed for me</a:t>
            </a:r>
            <a:br>
              <a:rPr lang="en-CA" altLang="en-US" sz="3200"/>
            </a:br>
            <a:r>
              <a:rPr lang="en-CA" altLang="en-US" sz="3200"/>
              <a:t>Oh Lamb of God</a:t>
            </a:r>
            <a:br>
              <a:rPr lang="en-CA" altLang="en-US" sz="3200"/>
            </a:br>
            <a:r>
              <a:rPr lang="en-CA" altLang="en-US" sz="3200"/>
              <a:t>Oh Lord I come to the cross</a:t>
            </a:r>
            <a:br>
              <a:rPr lang="en-CA" altLang="en-US" sz="3200"/>
            </a:br>
            <a:r>
              <a:rPr lang="en-CA" altLang="en-US" sz="3200"/>
              <a:t>Just as I am without one plea</a:t>
            </a:r>
            <a:br>
              <a:rPr lang="en-CA" altLang="en-US" sz="3200"/>
            </a:br>
            <a:r>
              <a:rPr lang="en-CA" altLang="en-US" sz="3200"/>
              <a:t>I know Your blood was shed for me</a:t>
            </a:r>
            <a:br>
              <a:rPr lang="en-CA" altLang="en-US" sz="3200"/>
            </a:br>
            <a:r>
              <a:rPr lang="en-CA" altLang="en-US" sz="3200"/>
              <a:t>Oh Lamb of God</a:t>
            </a:r>
            <a:br>
              <a:rPr lang="en-CA" altLang="en-US" sz="3200"/>
            </a:br>
            <a:r>
              <a:rPr lang="en-CA" altLang="en-US" sz="3200"/>
              <a:t>Oh Lord I come to the cross</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EF90A-0192-4923-F455-0EB22AE1E735}"/>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2ABCBEB3-F89A-C643-EAA1-B5E4BA1641A4}"/>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095A2BE3-7B23-3612-040D-1CDFFCB78A13}"/>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558639993"/>
      </p:ext>
    </p:extLst>
  </p:cSld>
  <p:clrMapOvr>
    <a:masterClrMapping/>
  </p:clrMapOvr>
  <p:transition spd="med">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42319</TotalTime>
  <Words>640</Words>
  <Application>Microsoft Macintosh PowerPoint</Application>
  <PresentationFormat>On-screen Show (4:3)</PresentationFormat>
  <Paragraphs>21</Paragraphs>
  <Slides>18</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Times</vt:lpstr>
      <vt:lpstr>Times New Roman</vt:lpstr>
      <vt:lpstr>Blank Presentation</vt:lpstr>
      <vt:lpstr>PowerPoint Presentation</vt:lpstr>
      <vt:lpstr>PowerPoint Presentation</vt:lpstr>
      <vt:lpstr>  To the Cross I Come    Shoreacres Bible Chapel Copyright #2216-080-734021</vt:lpstr>
      <vt:lpstr>We lay down our burdens surrender our pride We battle these worries confess ev'ry lie We cast off our anger we fight through these fears We cry out for freedom O Lord draw us near</vt:lpstr>
      <vt:lpstr>To the cross I come to the cross I come Just as I am without one plea I know Your blood was shed for me O Lamb of God O Lord I come to the cross</vt:lpstr>
      <vt:lpstr>Despised and rejected You carried our pain Traded strength for our weakness Your glory for shame No grave could contain You no rival  too strong Our hope resurrected Your love conquered all</vt:lpstr>
      <vt:lpstr>To the cross I come to the cross I come Just as I am without one plea I know Your blood was shed for me O Lamb of God O Lord I come to the cross  Just as I am O spotless Lamb, I come to Thee Just as I am O spotless Lamb, I come to Thee Just as I am O spotless Lamb, I come to Thee  To the cross I come, to the cross I come To the cross I come, to the cross I come </vt:lpstr>
      <vt:lpstr>Just as I am without one plea I know Your blood was shed for me Oh Lamb of God Oh Lord I come to the cross Just as I am without one plea I know Your blood was shed for me Oh Lamb of God Oh Lord I come to the cross</vt:lpstr>
      <vt:lpstr>PowerPoint Presentation</vt:lpstr>
      <vt:lpstr>Psalm 73</vt:lpstr>
      <vt:lpstr>Why do the wicked men prosper? Why do I envy the proud? They scoff and they rage  and defile your name Still riches in favor abound Lord, would you keep me from stumbling? Guard me from all of my doubt My heart and my flesh,  though they fail me again You are the strength I have found</vt:lpstr>
      <vt:lpstr>And as for me Your presence is my good As for me Your presence is my good You are my treasure my portion forever As for me, your presence is my good</vt:lpstr>
      <vt:lpstr>Faithful You are to remind me Faithful to show me the truth Finally I see You are all that I need And all that I need is in You</vt:lpstr>
      <vt:lpstr>And as for me, Your presence is my good As for me, Your presence is my good You are my treasure my portion forever As for me Your presence is my good</vt:lpstr>
      <vt:lpstr>Whom have I in heaven? Who else would I run to? There is no one I desire Only You, only You, only You  Whom have I in heaven? Who else would I run to? There is no one I desire Only You, only You, only You Only you only you only you</vt:lpstr>
      <vt:lpstr>As for me your presence is my good As for me Your presence is my good You are my treasure, my portion forever As for me, Your presence is my good As for me, Your presence is my good Ask for me, Your presence is my good You are my treasure, my portion forever As for me, Your presence is my good As for me, Your presence is my good</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835</cp:revision>
  <cp:lastPrinted>2019-08-15T20:04:03Z</cp:lastPrinted>
  <dcterms:created xsi:type="dcterms:W3CDTF">2003-02-13T03:09:51Z</dcterms:created>
  <dcterms:modified xsi:type="dcterms:W3CDTF">2025-11-16T03:22:32Z</dcterms:modified>
  <cp:category/>
</cp:coreProperties>
</file>