
<file path=[Content_Types].xml><?xml version="1.0" encoding="utf-8"?>
<Types xmlns="http://schemas.openxmlformats.org/package/2006/content-types">
  <Default Extension="emf" ContentType="image/x-emf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21"/>
  </p:notesMasterIdLst>
  <p:sldIdLst>
    <p:sldId id="2426" r:id="rId2"/>
    <p:sldId id="2654" r:id="rId3"/>
    <p:sldId id="266" r:id="rId4"/>
    <p:sldId id="267" r:id="rId5"/>
    <p:sldId id="268" r:id="rId6"/>
    <p:sldId id="269" r:id="rId7"/>
    <p:sldId id="270" r:id="rId8"/>
    <p:sldId id="2920" r:id="rId9"/>
    <p:sldId id="2922" r:id="rId10"/>
    <p:sldId id="2923" r:id="rId11"/>
    <p:sldId id="2924" r:id="rId12"/>
    <p:sldId id="2925" r:id="rId13"/>
    <p:sldId id="273" r:id="rId14"/>
    <p:sldId id="274" r:id="rId15"/>
    <p:sldId id="271" r:id="rId16"/>
    <p:sldId id="272" r:id="rId17"/>
    <p:sldId id="275" r:id="rId18"/>
    <p:sldId id="2921" r:id="rId19"/>
    <p:sldId id="2908" r:id="rId20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ヒラギノ角ゴ Pro W3" charset="0"/>
        <a:cs typeface="ヒラギノ角ゴ Pro W3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ヒラギノ角ゴ Pro W3" charset="0"/>
        <a:cs typeface="ヒラギノ角ゴ Pro W3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ヒラギノ角ゴ Pro W3" charset="0"/>
        <a:cs typeface="ヒラギノ角ゴ Pro W3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ヒラギノ角ゴ Pro W3" charset="0"/>
        <a:cs typeface="ヒラギノ角ゴ Pro W3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ヒラギノ角ゴ Pro W3" charset="0"/>
        <a:cs typeface="ヒラギノ角ゴ Pro W3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Times" charset="0"/>
        <a:ea typeface="ヒラギノ角ゴ Pro W3" charset="0"/>
        <a:cs typeface="ヒラギノ角ゴ Pro W3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Times" charset="0"/>
        <a:ea typeface="ヒラギノ角ゴ Pro W3" charset="0"/>
        <a:cs typeface="ヒラギノ角ゴ Pro W3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Times" charset="0"/>
        <a:ea typeface="ヒラギノ角ゴ Pro W3" charset="0"/>
        <a:cs typeface="ヒラギノ角ゴ Pro W3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Times" charset="0"/>
        <a:ea typeface="ヒラギノ角ゴ Pro W3" charset="0"/>
        <a:cs typeface="ヒラギノ角ゴ Pro W3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3668" autoAdjust="0"/>
    <p:restoredTop sz="86507" autoAdjust="0"/>
  </p:normalViewPr>
  <p:slideViewPr>
    <p:cSldViewPr>
      <p:cViewPr varScale="1">
        <p:scale>
          <a:sx n="109" d="100"/>
          <a:sy n="109" d="100"/>
        </p:scale>
        <p:origin x="2384" y="1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1241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" d="1"/>
        <a:sy n="1" d="1"/>
      </p:scale>
      <p:origin x="0" y="0"/>
    </p:cViewPr>
  </p:sorterViewPr>
  <p:notesViewPr>
    <p:cSldViewPr>
      <p:cViewPr varScale="1">
        <p:scale>
          <a:sx n="77" d="100"/>
          <a:sy n="77" d="100"/>
        </p:scale>
        <p:origin x="-1552" y="-104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53640926-AAD7-44d8-BBD7-CCE9431645EC}">
              <a14:shadowObscured xmlns="" xmlns:a14="http://schemas.microsoft.com/office/drawing/2010/main" val="1"/>
            </a:ext>
          </a:extLst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dirty="0"/>
              <a:t>Click to edit Master text styles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767B6999-FE8F-F741-B298-64D3DB7087A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706961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ヒラギノ角ゴ Pro W3" charset="0"/>
        <a:cs typeface="ヒラギノ角ゴ Pro W3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ヒラギノ角ゴ Pro W3" charset="0"/>
        <a:cs typeface="ヒラギノ角ゴ Pro W3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ヒラギノ角ゴ Pro W3" charset="0"/>
        <a:cs typeface="ヒラギノ角ゴ Pro W3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ヒラギノ角ゴ Pro W3" charset="0"/>
        <a:cs typeface="ヒラギノ角ゴ Pro W3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ヒラギノ角ゴ Pro W3" charset="0"/>
        <a:cs typeface="ヒラギノ角ゴ Pro W3" charset="0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42FB333-76AF-974A-B5F3-11DB03D2ABAE}" type="slidenum">
              <a:rPr lang="en-US"/>
              <a:pPr>
                <a:defRPr/>
              </a:pPr>
              <a:t>1</a:t>
            </a:fld>
            <a:endParaRPr lang="en-US"/>
          </a:p>
        </p:txBody>
      </p:sp>
      <p:sp>
        <p:nvSpPr>
          <p:cNvPr id="45946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45946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1238904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BBECCC8-6590-7544-82CE-09B32D6335C1}" type="slidenum">
              <a:rPr lang="en-US"/>
              <a:pPr>
                <a:defRPr/>
              </a:pPr>
              <a:t>2</a:t>
            </a:fld>
            <a:endParaRPr lang="en-US"/>
          </a:p>
        </p:txBody>
      </p:sp>
      <p:sp>
        <p:nvSpPr>
          <p:cNvPr id="45936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45936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358021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200DE39-AD92-F348-9968-B9FCAE7817E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1E2EF1BB-7CE2-43BC-A7F2-6F4A0384BD3A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BBECCC8-6590-7544-82CE-09B32D6335C1}" type="slidenum">
              <a:rPr lang="en-US"/>
              <a:pPr>
                <a:defRPr/>
              </a:pPr>
              <a:t>8</a:t>
            </a:fld>
            <a:endParaRPr lang="en-US"/>
          </a:p>
        </p:txBody>
      </p:sp>
      <p:sp>
        <p:nvSpPr>
          <p:cNvPr id="4593666" name="Rectangle 2">
            <a:extLst>
              <a:ext uri="{FF2B5EF4-FFF2-40B4-BE49-F238E27FC236}">
                <a16:creationId xmlns:a16="http://schemas.microsoft.com/office/drawing/2014/main" id="{FD812AED-C261-17A6-C8AE-89F325801F56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4593667" name="Rectangle 3">
            <a:extLst>
              <a:ext uri="{FF2B5EF4-FFF2-40B4-BE49-F238E27FC236}">
                <a16:creationId xmlns:a16="http://schemas.microsoft.com/office/drawing/2014/main" id="{6806B67B-A98D-D950-AE49-80CA4980EBA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1705569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C088FCB-7455-C537-BBD2-6B70C73998A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33C00579-B463-1DFB-92A0-04E96C23ED3E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BBECCC8-6590-7544-82CE-09B32D6335C1}" type="slidenum">
              <a:rPr lang="en-US"/>
              <a:pPr>
                <a:defRPr/>
              </a:pPr>
              <a:t>18</a:t>
            </a:fld>
            <a:endParaRPr lang="en-US"/>
          </a:p>
        </p:txBody>
      </p:sp>
      <p:sp>
        <p:nvSpPr>
          <p:cNvPr id="4593666" name="Rectangle 2">
            <a:extLst>
              <a:ext uri="{FF2B5EF4-FFF2-40B4-BE49-F238E27FC236}">
                <a16:creationId xmlns:a16="http://schemas.microsoft.com/office/drawing/2014/main" id="{C8ECA76C-7D2E-86B9-D023-94FB60268ADF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4593667" name="Rectangle 3">
            <a:extLst>
              <a:ext uri="{FF2B5EF4-FFF2-40B4-BE49-F238E27FC236}">
                <a16:creationId xmlns:a16="http://schemas.microsoft.com/office/drawing/2014/main" id="{43E088CA-6CDF-0027-562A-41D650B11E7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0385300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3DD7E90-4D1A-9435-94CB-2C18A6D701A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004BD6A0-5674-9B4A-CF0F-F4355C5424F5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42FB333-76AF-974A-B5F3-11DB03D2ABAE}" type="slidenum">
              <a:rPr lang="en-US"/>
              <a:pPr>
                <a:defRPr/>
              </a:pPr>
              <a:t>19</a:t>
            </a:fld>
            <a:endParaRPr lang="en-US"/>
          </a:p>
        </p:txBody>
      </p:sp>
      <p:sp>
        <p:nvSpPr>
          <p:cNvPr id="4594690" name="Rectangle 2">
            <a:extLst>
              <a:ext uri="{FF2B5EF4-FFF2-40B4-BE49-F238E27FC236}">
                <a16:creationId xmlns:a16="http://schemas.microsoft.com/office/drawing/2014/main" id="{7D0919CF-3C64-5276-04CD-544781A5357E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4594691" name="Rectangle 3">
            <a:extLst>
              <a:ext uri="{FF2B5EF4-FFF2-40B4-BE49-F238E27FC236}">
                <a16:creationId xmlns:a16="http://schemas.microsoft.com/office/drawing/2014/main" id="{A1D83BE7-B732-F500-AB37-7544DBC4739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755873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29B863-2076-7347-9159-F52F2A0F735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1082157"/>
      </p:ext>
    </p:extLst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A1B072-CAC0-664E-8D3A-186DB31AC58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2064060"/>
      </p:ext>
    </p:extLst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D01B48-D1CF-0249-BA98-C80DA25B979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9870116"/>
      </p:ext>
    </p:extLst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BFBF93-46ED-FB46-914A-53FA26C50F6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0541035"/>
      </p:ext>
    </p:extLst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9244DF-8C85-9C49-BE15-B7FF471C7EF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5161767"/>
      </p:ext>
    </p:extLst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E7FA55-3A5B-8D47-A81F-A275388D311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6338734"/>
      </p:ext>
    </p:extLst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24E10-3C61-264E-9295-C8CEC535EB5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2673496"/>
      </p:ext>
    </p:extLst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5273CE-5B19-324C-97CC-DABE70D5DD9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327788"/>
      </p:ext>
    </p:extLst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04228F-240C-F94A-BF0A-199D3E03029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021035"/>
      </p:ext>
    </p:extLst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37EC09-E99E-B34C-AE3A-248D2F449C3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6385396"/>
      </p:ext>
    </p:extLst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4C05A2-09FD-E143-A658-2D819E9B7E8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7813562"/>
      </p:ext>
    </p:extLst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cs typeface="+mn-cs"/>
              </a:defRPr>
            </a:lvl1pPr>
          </a:lstStyle>
          <a:p>
            <a:pPr>
              <a:defRPr/>
            </a:pPr>
            <a:fld id="{780795E9-D2D2-1C4E-9985-3853E047774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fade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+mj-lt"/>
          <a:ea typeface="+mj-ea"/>
          <a:cs typeface="ヒラギノ角ゴ Pro W3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Times" charset="0"/>
          <a:ea typeface="ヒラギノ角ゴ Pro W3" charset="0"/>
          <a:cs typeface="ヒラギノ角ゴ Pro W3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Times" charset="0"/>
          <a:ea typeface="ヒラギノ角ゴ Pro W3" charset="0"/>
          <a:cs typeface="ヒラギノ角ゴ Pro W3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Times" charset="0"/>
          <a:ea typeface="ヒラギノ角ゴ Pro W3" charset="0"/>
          <a:cs typeface="ヒラギノ角ゴ Pro W3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Times" charset="0"/>
          <a:ea typeface="ヒラギノ角ゴ Pro W3" charset="0"/>
          <a:cs typeface="ヒラギノ角ゴ Pro W3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Times" charset="0"/>
          <a:ea typeface="ヒラギノ角ゴ Pro W3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Times" charset="0"/>
          <a:ea typeface="ヒラギノ角ゴ Pro W3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Times" charset="0"/>
          <a:ea typeface="ヒラギノ角ゴ Pro W3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Times" charset="0"/>
          <a:ea typeface="ヒラギノ角ゴ Pro W3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bg1"/>
          </a:solidFill>
          <a:latin typeface="+mn-lt"/>
          <a:ea typeface="+mn-ea"/>
          <a:cs typeface="ヒラギノ角ゴ Pro W3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bg1"/>
          </a:solidFill>
          <a:latin typeface="+mn-lt"/>
          <a:ea typeface="+mn-ea"/>
          <a:cs typeface="ヒラギノ角ゴ Pro W3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bg1"/>
          </a:solidFill>
          <a:latin typeface="+mn-lt"/>
          <a:ea typeface="+mn-ea"/>
          <a:cs typeface="ヒラギノ角ゴ Pro W3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bg1"/>
          </a:solidFill>
          <a:latin typeface="+mn-lt"/>
          <a:ea typeface="+mn-ea"/>
          <a:cs typeface="ヒラギノ角ゴ Pro W3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  <a:ea typeface="+mn-ea"/>
          <a:cs typeface="ヒラギノ角ゴ Pro W3" charset="0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  <a:ea typeface="+mn-ea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  <a:ea typeface="+mn-ea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  <a:ea typeface="+mn-ea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EF1A16A0-114D-879A-9383-7B1986A5AAB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28800" y="2133600"/>
            <a:ext cx="5486400" cy="176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6507597"/>
      </p:ext>
    </p:extLst>
  </p:cSld>
  <p:clrMapOvr>
    <a:masterClrMapping/>
  </p:clrMapOvr>
  <p:transition advClick="0"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>
            <a:extLst>
              <a:ext uri="{FF2B5EF4-FFF2-40B4-BE49-F238E27FC236}">
                <a16:creationId xmlns:a16="http://schemas.microsoft.com/office/drawing/2014/main" id="{AEEB8231-B31D-07F1-EBE1-DE9CD2D8D90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85800" y="2667000"/>
            <a:ext cx="7772400" cy="1143000"/>
          </a:xfrm>
        </p:spPr>
        <p:txBody>
          <a:bodyPr/>
          <a:lstStyle/>
          <a:p>
            <a:r>
              <a:rPr lang="en-US" altLang="en-US"/>
              <a:t>Up Calvary’s mountain, </a:t>
            </a:r>
            <a:br>
              <a:rPr lang="en-US" altLang="en-US"/>
            </a:br>
            <a:r>
              <a:rPr lang="en-US" altLang="en-US"/>
              <a:t>one dreadful morn,</a:t>
            </a:r>
            <a:br>
              <a:rPr lang="en-US" altLang="en-US"/>
            </a:br>
            <a:r>
              <a:rPr lang="en-US" altLang="en-US"/>
              <a:t>Walked Christ my Savior, </a:t>
            </a:r>
            <a:br>
              <a:rPr lang="en-US" altLang="en-US"/>
            </a:br>
            <a:r>
              <a:rPr lang="en-US" altLang="en-US"/>
              <a:t>weary and worn;</a:t>
            </a:r>
            <a:br>
              <a:rPr lang="en-US" altLang="en-US"/>
            </a:br>
            <a:r>
              <a:rPr lang="en-US" altLang="en-US"/>
              <a:t>Facing for sinners </a:t>
            </a:r>
            <a:br>
              <a:rPr lang="en-US" altLang="en-US"/>
            </a:br>
            <a:r>
              <a:rPr lang="en-US" altLang="en-US"/>
              <a:t>death on a cross,</a:t>
            </a:r>
            <a:br>
              <a:rPr lang="en-US" altLang="en-US"/>
            </a:br>
            <a:r>
              <a:rPr lang="en-US" altLang="en-US"/>
              <a:t>That He might save them </a:t>
            </a:r>
            <a:br>
              <a:rPr lang="en-US" altLang="en-US"/>
            </a:br>
            <a:r>
              <a:rPr lang="en-US" altLang="en-US"/>
              <a:t>from endless loss.</a:t>
            </a:r>
            <a:endParaRPr lang="en-US" altLang="en-US">
              <a:ea typeface="Times" charset="0"/>
              <a:cs typeface="Times" charset="0"/>
            </a:endParaRPr>
          </a:p>
        </p:txBody>
      </p:sp>
    </p:spTree>
  </p:cSld>
  <p:clrMapOvr>
    <a:masterClrMapping/>
  </p:clrMapOvr>
  <p:transition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>
            <a:extLst>
              <a:ext uri="{FF2B5EF4-FFF2-40B4-BE49-F238E27FC236}">
                <a16:creationId xmlns:a16="http://schemas.microsoft.com/office/drawing/2014/main" id="{46C5F2F6-5AE4-EE18-910E-F86D55E3304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85800" y="2743200"/>
            <a:ext cx="7772400" cy="1143000"/>
          </a:xfrm>
        </p:spPr>
        <p:txBody>
          <a:bodyPr/>
          <a:lstStyle/>
          <a:p>
            <a:r>
              <a:rPr lang="en-US" altLang="en-US"/>
              <a:t>Blessèd Redeemer! </a:t>
            </a:r>
            <a:br>
              <a:rPr lang="en-US" altLang="en-US"/>
            </a:br>
            <a:r>
              <a:rPr lang="en-US" altLang="en-US"/>
              <a:t>Precious Redeemer!</a:t>
            </a:r>
            <a:br>
              <a:rPr lang="en-US" altLang="en-US"/>
            </a:br>
            <a:r>
              <a:rPr lang="en-US" altLang="en-US"/>
              <a:t>Seems I now see Him </a:t>
            </a:r>
            <a:br>
              <a:rPr lang="en-US" altLang="en-US"/>
            </a:br>
            <a:r>
              <a:rPr lang="en-US" altLang="en-US"/>
              <a:t>on Calvary’s tree;</a:t>
            </a:r>
            <a:br>
              <a:rPr lang="en-US" altLang="en-US"/>
            </a:br>
            <a:r>
              <a:rPr lang="en-US" altLang="en-US"/>
              <a:t>Wounded and bleeding, </a:t>
            </a:r>
            <a:br>
              <a:rPr lang="en-US" altLang="en-US"/>
            </a:br>
            <a:r>
              <a:rPr lang="en-US" altLang="en-US"/>
              <a:t>for sinners pleading,</a:t>
            </a:r>
            <a:br>
              <a:rPr lang="en-US" altLang="en-US"/>
            </a:br>
            <a:r>
              <a:rPr lang="en-US" altLang="en-US"/>
              <a:t>Blind and unheeding</a:t>
            </a:r>
            <a:br>
              <a:rPr lang="en-US" altLang="en-US"/>
            </a:br>
            <a:r>
              <a:rPr lang="en-US" altLang="en-US"/>
              <a:t>dying for me!</a:t>
            </a:r>
            <a:endParaRPr lang="en-US" altLang="en-US">
              <a:ea typeface="Times" charset="0"/>
              <a:cs typeface="Times" charset="0"/>
            </a:endParaRPr>
          </a:p>
        </p:txBody>
      </p:sp>
    </p:spTree>
  </p:cSld>
  <p:clrMapOvr>
    <a:masterClrMapping/>
  </p:clrMapOvr>
  <p:transition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>
            <a:extLst>
              <a:ext uri="{FF2B5EF4-FFF2-40B4-BE49-F238E27FC236}">
                <a16:creationId xmlns:a16="http://schemas.microsoft.com/office/drawing/2014/main" id="{CBA4E0C4-05F5-AABE-DB5F-2AFC010562B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85800" y="2743200"/>
            <a:ext cx="7772400" cy="1143000"/>
          </a:xfrm>
        </p:spPr>
        <p:txBody>
          <a:bodyPr/>
          <a:lstStyle/>
          <a:p>
            <a:r>
              <a:rPr lang="en-US" altLang="en-US"/>
              <a:t>“Father forgive them!” </a:t>
            </a:r>
            <a:br>
              <a:rPr lang="en-US" altLang="en-US"/>
            </a:br>
            <a:r>
              <a:rPr lang="en-US" altLang="en-US"/>
              <a:t>My Saviour prayed,</a:t>
            </a:r>
            <a:br>
              <a:rPr lang="en-US" altLang="en-US"/>
            </a:br>
            <a:r>
              <a:rPr lang="en-US" altLang="en-US"/>
              <a:t>E’en while His lifeblood </a:t>
            </a:r>
            <a:br>
              <a:rPr lang="en-US" altLang="en-US"/>
            </a:br>
            <a:r>
              <a:rPr lang="en-US" altLang="en-US"/>
              <a:t>flowed fast away;</a:t>
            </a:r>
            <a:br>
              <a:rPr lang="en-US" altLang="en-US"/>
            </a:br>
            <a:r>
              <a:rPr lang="en-US" altLang="en-US"/>
              <a:t>Praying for sinners </a:t>
            </a:r>
            <a:br>
              <a:rPr lang="en-US" altLang="en-US"/>
            </a:br>
            <a:r>
              <a:rPr lang="en-US" altLang="en-US"/>
              <a:t>while in such woe</a:t>
            </a:r>
            <a:br>
              <a:rPr lang="en-US" altLang="en-US"/>
            </a:br>
            <a:r>
              <a:rPr lang="en-US" altLang="en-US"/>
              <a:t>No one but Jesus </a:t>
            </a:r>
            <a:br>
              <a:rPr lang="en-US" altLang="en-US"/>
            </a:br>
            <a:r>
              <a:rPr lang="en-US" altLang="en-US"/>
              <a:t>ever loved so.</a:t>
            </a:r>
            <a:endParaRPr lang="en-US" altLang="en-US">
              <a:ea typeface="Times" charset="0"/>
              <a:cs typeface="Times" charset="0"/>
            </a:endParaRPr>
          </a:p>
        </p:txBody>
      </p:sp>
    </p:spTree>
  </p:cSld>
  <p:clrMapOvr>
    <a:masterClrMapping/>
  </p:clrMapOvr>
  <p:transition>
    <p:fad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>
            <a:extLst>
              <a:ext uri="{FF2B5EF4-FFF2-40B4-BE49-F238E27FC236}">
                <a16:creationId xmlns:a16="http://schemas.microsoft.com/office/drawing/2014/main" id="{ED0FDBBD-A17B-5C31-ED7B-73813764C97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85800" y="2667000"/>
            <a:ext cx="7772400" cy="1143000"/>
          </a:xfrm>
        </p:spPr>
        <p:txBody>
          <a:bodyPr/>
          <a:lstStyle/>
          <a:p>
            <a:r>
              <a:rPr lang="en-US" altLang="en-US"/>
              <a:t>Blessèd Redeemer! </a:t>
            </a:r>
            <a:br>
              <a:rPr lang="en-US" altLang="en-US"/>
            </a:br>
            <a:r>
              <a:rPr lang="en-US" altLang="en-US"/>
              <a:t>Precious Redeemer!</a:t>
            </a:r>
            <a:br>
              <a:rPr lang="en-US" altLang="en-US"/>
            </a:br>
            <a:r>
              <a:rPr lang="en-US" altLang="en-US"/>
              <a:t>Seems I now see Him </a:t>
            </a:r>
            <a:br>
              <a:rPr lang="en-US" altLang="en-US"/>
            </a:br>
            <a:r>
              <a:rPr lang="en-US" altLang="en-US"/>
              <a:t>on Calvary’s tree;</a:t>
            </a:r>
            <a:br>
              <a:rPr lang="en-US" altLang="en-US"/>
            </a:br>
            <a:r>
              <a:rPr lang="en-US" altLang="en-US"/>
              <a:t>Wounded and bleeding, </a:t>
            </a:r>
            <a:br>
              <a:rPr lang="en-US" altLang="en-US"/>
            </a:br>
            <a:r>
              <a:rPr lang="en-US" altLang="en-US"/>
              <a:t>for sinners pleading,</a:t>
            </a:r>
            <a:br>
              <a:rPr lang="en-US" altLang="en-US"/>
            </a:br>
            <a:r>
              <a:rPr lang="en-US" altLang="en-US"/>
              <a:t>Blind and unheeding </a:t>
            </a:r>
            <a:br>
              <a:rPr lang="en-US" altLang="en-US"/>
            </a:br>
            <a:r>
              <a:rPr lang="en-US" altLang="en-US"/>
              <a:t>dying for me!</a:t>
            </a:r>
            <a:br>
              <a:rPr lang="en-US" altLang="en-US"/>
            </a:br>
            <a:r>
              <a:rPr lang="en-US" altLang="en-US"/>
              <a:t>Dying for me!</a:t>
            </a:r>
            <a:endParaRPr lang="en-US" altLang="en-US">
              <a:ea typeface="Times" charset="0"/>
              <a:cs typeface="Times" charset="0"/>
            </a:endParaRPr>
          </a:p>
        </p:txBody>
      </p:sp>
    </p:spTree>
  </p:cSld>
  <p:clrMapOvr>
    <a:masterClrMapping/>
  </p:clrMapOvr>
  <p:transition>
    <p:fad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>
            <a:extLst>
              <a:ext uri="{FF2B5EF4-FFF2-40B4-BE49-F238E27FC236}">
                <a16:creationId xmlns:a16="http://schemas.microsoft.com/office/drawing/2014/main" id="{672DBB9A-29D3-797A-B1D9-86A042C4451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85800" y="2667000"/>
            <a:ext cx="7772400" cy="1143000"/>
          </a:xfrm>
        </p:spPr>
        <p:txBody>
          <a:bodyPr/>
          <a:lstStyle/>
          <a:p>
            <a:r>
              <a:rPr lang="en-US" altLang="en-US"/>
              <a:t>Blessèd Redeemer! </a:t>
            </a:r>
            <a:br>
              <a:rPr lang="en-US" altLang="en-US"/>
            </a:br>
            <a:r>
              <a:rPr lang="en-US" altLang="en-US"/>
              <a:t>Precious Redeemer!</a:t>
            </a:r>
            <a:br>
              <a:rPr lang="en-US" altLang="en-US"/>
            </a:br>
            <a:r>
              <a:rPr lang="en-US" altLang="en-US"/>
              <a:t>Seems I now see Him </a:t>
            </a:r>
            <a:br>
              <a:rPr lang="en-US" altLang="en-US"/>
            </a:br>
            <a:r>
              <a:rPr lang="en-US" altLang="en-US"/>
              <a:t>on Calvary’s tree;</a:t>
            </a:r>
            <a:br>
              <a:rPr lang="en-US" altLang="en-US"/>
            </a:br>
            <a:r>
              <a:rPr lang="en-US" altLang="en-US"/>
              <a:t>Wounded and bleeding, </a:t>
            </a:r>
            <a:br>
              <a:rPr lang="en-US" altLang="en-US"/>
            </a:br>
            <a:r>
              <a:rPr lang="en-US" altLang="en-US"/>
              <a:t>for sinners pleading,</a:t>
            </a:r>
            <a:br>
              <a:rPr lang="en-US" altLang="en-US"/>
            </a:br>
            <a:r>
              <a:rPr lang="en-US" altLang="en-US"/>
              <a:t>Blind and unheeding </a:t>
            </a:r>
            <a:br>
              <a:rPr lang="en-US" altLang="en-US"/>
            </a:br>
            <a:r>
              <a:rPr lang="en-US" altLang="en-US"/>
              <a:t>dying for me!</a:t>
            </a:r>
            <a:endParaRPr lang="en-US" altLang="en-US">
              <a:ea typeface="Times" charset="0"/>
              <a:cs typeface="Times" charset="0"/>
            </a:endParaRPr>
          </a:p>
        </p:txBody>
      </p:sp>
    </p:spTree>
  </p:cSld>
  <p:clrMapOvr>
    <a:masterClrMapping/>
  </p:clrMapOvr>
  <p:transition>
    <p:fad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>
            <a:extLst>
              <a:ext uri="{FF2B5EF4-FFF2-40B4-BE49-F238E27FC236}">
                <a16:creationId xmlns:a16="http://schemas.microsoft.com/office/drawing/2014/main" id="{589FE10B-6ADF-34C8-1364-2211A2881CC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85800" y="2743200"/>
            <a:ext cx="7772400" cy="1143000"/>
          </a:xfrm>
        </p:spPr>
        <p:txBody>
          <a:bodyPr/>
          <a:lstStyle/>
          <a:p>
            <a:r>
              <a:rPr lang="en-US" altLang="en-US"/>
              <a:t>O how I love Him, </a:t>
            </a:r>
            <a:br>
              <a:rPr lang="en-US" altLang="en-US"/>
            </a:br>
            <a:r>
              <a:rPr lang="en-US" altLang="en-US"/>
              <a:t>Savior and Friend,</a:t>
            </a:r>
            <a:br>
              <a:rPr lang="en-US" altLang="en-US"/>
            </a:br>
            <a:r>
              <a:rPr lang="en-US" altLang="en-US"/>
              <a:t>How can my praises </a:t>
            </a:r>
            <a:br>
              <a:rPr lang="en-US" altLang="en-US"/>
            </a:br>
            <a:r>
              <a:rPr lang="en-US" altLang="en-US"/>
              <a:t>ever find end!</a:t>
            </a:r>
            <a:br>
              <a:rPr lang="en-US" altLang="en-US"/>
            </a:br>
            <a:r>
              <a:rPr lang="en-US" altLang="en-US"/>
              <a:t>Through years unnumbered </a:t>
            </a:r>
            <a:br>
              <a:rPr lang="en-US" altLang="en-US"/>
            </a:br>
            <a:r>
              <a:rPr lang="en-US" altLang="en-US"/>
              <a:t>on heaven’s shore,</a:t>
            </a:r>
            <a:br>
              <a:rPr lang="en-US" altLang="en-US"/>
            </a:br>
            <a:r>
              <a:rPr lang="en-US" altLang="en-US"/>
              <a:t>My song shall praise Him forevermore.</a:t>
            </a:r>
          </a:p>
        </p:txBody>
      </p:sp>
    </p:spTree>
  </p:cSld>
  <p:clrMapOvr>
    <a:masterClrMapping/>
  </p:clrMapOvr>
  <p:transition>
    <p:fad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>
            <a:extLst>
              <a:ext uri="{FF2B5EF4-FFF2-40B4-BE49-F238E27FC236}">
                <a16:creationId xmlns:a16="http://schemas.microsoft.com/office/drawing/2014/main" id="{26F6246B-2CAF-A8CC-C60A-B1FB1D03120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85800" y="2667000"/>
            <a:ext cx="7772400" cy="1143000"/>
          </a:xfrm>
        </p:spPr>
        <p:txBody>
          <a:bodyPr/>
          <a:lstStyle/>
          <a:p>
            <a:r>
              <a:rPr lang="en-US" altLang="en-US"/>
              <a:t>Blessèd Redeemer! </a:t>
            </a:r>
            <a:br>
              <a:rPr lang="en-US" altLang="en-US"/>
            </a:br>
            <a:r>
              <a:rPr lang="en-US" altLang="en-US"/>
              <a:t>Precious Redeemer!</a:t>
            </a:r>
            <a:br>
              <a:rPr lang="en-US" altLang="en-US"/>
            </a:br>
            <a:r>
              <a:rPr lang="en-US" altLang="en-US"/>
              <a:t>Seems I now see Him </a:t>
            </a:r>
            <a:br>
              <a:rPr lang="en-US" altLang="en-US"/>
            </a:br>
            <a:r>
              <a:rPr lang="en-US" altLang="en-US"/>
              <a:t>on Calvary’s tree;</a:t>
            </a:r>
            <a:br>
              <a:rPr lang="en-US" altLang="en-US"/>
            </a:br>
            <a:r>
              <a:rPr lang="en-US" altLang="en-US"/>
              <a:t>Wounded and bleeding, </a:t>
            </a:r>
            <a:br>
              <a:rPr lang="en-US" altLang="en-US"/>
            </a:br>
            <a:r>
              <a:rPr lang="en-US" altLang="en-US"/>
              <a:t>for sinners pleading,</a:t>
            </a:r>
            <a:br>
              <a:rPr lang="en-US" altLang="en-US"/>
            </a:br>
            <a:r>
              <a:rPr lang="en-US" altLang="en-US"/>
              <a:t>Blind and unheeding </a:t>
            </a:r>
            <a:br>
              <a:rPr lang="en-US" altLang="en-US"/>
            </a:br>
            <a:r>
              <a:rPr lang="en-US" altLang="en-US"/>
              <a:t>dying for me!</a:t>
            </a:r>
            <a:endParaRPr lang="en-US" altLang="en-US">
              <a:ea typeface="Times" charset="0"/>
              <a:cs typeface="Times" charset="0"/>
            </a:endParaRPr>
          </a:p>
        </p:txBody>
      </p:sp>
    </p:spTree>
  </p:cSld>
  <p:clrMapOvr>
    <a:masterClrMapping/>
  </p:clrMapOvr>
  <p:transition>
    <p:fad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>
            <a:extLst>
              <a:ext uri="{FF2B5EF4-FFF2-40B4-BE49-F238E27FC236}">
                <a16:creationId xmlns:a16="http://schemas.microsoft.com/office/drawing/2014/main" id="{4368F302-D59A-51F2-92EE-05A910FB7C1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85800" y="2667000"/>
            <a:ext cx="7772400" cy="1143000"/>
          </a:xfrm>
        </p:spPr>
        <p:txBody>
          <a:bodyPr/>
          <a:lstStyle/>
          <a:p>
            <a:r>
              <a:rPr lang="en-US" altLang="en-US"/>
              <a:t>Blessèd Redeemer! </a:t>
            </a:r>
            <a:br>
              <a:rPr lang="en-US" altLang="en-US"/>
            </a:br>
            <a:r>
              <a:rPr lang="en-US" altLang="en-US"/>
              <a:t>Precious Redeemer!</a:t>
            </a:r>
            <a:br>
              <a:rPr lang="en-US" altLang="en-US"/>
            </a:br>
            <a:r>
              <a:rPr lang="en-US" altLang="en-US"/>
              <a:t>Seems I now see Him </a:t>
            </a:r>
            <a:br>
              <a:rPr lang="en-US" altLang="en-US"/>
            </a:br>
            <a:r>
              <a:rPr lang="en-US" altLang="en-US"/>
              <a:t>on Calvary’s tree;</a:t>
            </a:r>
            <a:br>
              <a:rPr lang="en-US" altLang="en-US"/>
            </a:br>
            <a:r>
              <a:rPr lang="en-US" altLang="en-US"/>
              <a:t>Wounded and bleeding, </a:t>
            </a:r>
            <a:br>
              <a:rPr lang="en-US" altLang="en-US"/>
            </a:br>
            <a:r>
              <a:rPr lang="en-US" altLang="en-US"/>
              <a:t>for sinners pleading,</a:t>
            </a:r>
            <a:br>
              <a:rPr lang="en-US" altLang="en-US"/>
            </a:br>
            <a:r>
              <a:rPr lang="en-US" altLang="en-US"/>
              <a:t>Blind and unheeding </a:t>
            </a:r>
            <a:br>
              <a:rPr lang="en-US" altLang="en-US"/>
            </a:br>
            <a:r>
              <a:rPr lang="en-US" altLang="en-US"/>
              <a:t>dying for me!</a:t>
            </a:r>
            <a:endParaRPr lang="en-US" altLang="en-US">
              <a:ea typeface="Times" charset="0"/>
              <a:cs typeface="Times" charset="0"/>
            </a:endParaRPr>
          </a:p>
        </p:txBody>
      </p:sp>
    </p:spTree>
  </p:cSld>
  <p:clrMapOvr>
    <a:masterClrMapping/>
  </p:clrMapOvr>
  <p:transition>
    <p:fad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DBEF90A-0192-4923-F455-0EB22AE1E73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70754" name="Rectangle 2">
            <a:extLst>
              <a:ext uri="{FF2B5EF4-FFF2-40B4-BE49-F238E27FC236}">
                <a16:creationId xmlns:a16="http://schemas.microsoft.com/office/drawing/2014/main" id="{2ABCBEB3-F89A-C643-EAA1-B5E4BA1641A4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pPr>
              <a:defRPr/>
            </a:pPr>
            <a:endParaRPr lang="en-GB" dirty="0">
              <a:cs typeface="+mj-cs"/>
            </a:endParaRPr>
          </a:p>
        </p:txBody>
      </p:sp>
      <p:sp>
        <p:nvSpPr>
          <p:cNvPr id="4170755" name="Rectangle 3">
            <a:extLst>
              <a:ext uri="{FF2B5EF4-FFF2-40B4-BE49-F238E27FC236}">
                <a16:creationId xmlns:a16="http://schemas.microsoft.com/office/drawing/2014/main" id="{095A2BE3-7B23-3612-040D-1CDFFCB78A13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>
              <a:defRPr/>
            </a:pPr>
            <a:endParaRPr lang="en-GB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58639993"/>
      </p:ext>
    </p:extLst>
  </p:cSld>
  <p:clrMapOvr>
    <a:masterClrMapping/>
  </p:clrMapOvr>
  <p:transition spd="med">
    <p:fade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8AE840B-057A-EB1B-824B-63988FF7B80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9285501D-0932-5C00-F7F5-0B6FAD681C5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28800" y="2133600"/>
            <a:ext cx="5486400" cy="176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7279652"/>
      </p:ext>
    </p:extLst>
  </p:cSld>
  <p:clrMapOvr>
    <a:masterClrMapping/>
  </p:clrMapOvr>
  <p:transition advClick="0"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7075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pPr>
              <a:defRPr/>
            </a:pPr>
            <a:endParaRPr lang="en-GB" dirty="0">
              <a:cs typeface="+mj-cs"/>
            </a:endParaRPr>
          </a:p>
        </p:txBody>
      </p:sp>
      <p:sp>
        <p:nvSpPr>
          <p:cNvPr id="4170755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>
              <a:defRPr/>
            </a:pPr>
            <a:endParaRPr lang="en-GB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48465175"/>
      </p:ext>
    </p:extLst>
  </p:cSld>
  <p:clrMapOvr>
    <a:masterClrMapping/>
  </p:clrMapOvr>
  <p:transition spd="med"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>
            <a:extLst>
              <a:ext uri="{FF2B5EF4-FFF2-40B4-BE49-F238E27FC236}">
                <a16:creationId xmlns:a16="http://schemas.microsoft.com/office/drawing/2014/main" id="{4C5ABE93-532D-1730-A112-034EF18724F9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685800" y="3284538"/>
            <a:ext cx="7772400" cy="830262"/>
          </a:xfrm>
        </p:spPr>
        <p:txBody>
          <a:bodyPr anchor="ctr"/>
          <a:lstStyle/>
          <a:p>
            <a:br>
              <a:rPr lang="en-US" altLang="en-US" b="1"/>
            </a:br>
            <a:r>
              <a:rPr lang="en-US" altLang="en-US" b="1"/>
              <a:t>When I Survey The Wondrous Cross</a:t>
            </a:r>
            <a:br>
              <a:rPr lang="en-US" altLang="en-US" sz="6600"/>
            </a:br>
            <a:br>
              <a:rPr lang="en-US" altLang="en-US" sz="4800" b="1"/>
            </a:br>
            <a:br>
              <a:rPr lang="en-US" altLang="en-US" sz="4800" b="1"/>
            </a:br>
            <a:br>
              <a:rPr lang="en-US" altLang="en-US" sz="4800" b="1"/>
            </a:br>
            <a:br>
              <a:rPr lang="en-US" altLang="en-US" sz="3200" b="1">
                <a:solidFill>
                  <a:srgbClr val="330099"/>
                </a:solidFill>
                <a:latin typeface="Courier New" panose="02070309020205020404" pitchFamily="49" charset="0"/>
              </a:rPr>
            </a:br>
            <a:r>
              <a:rPr lang="en-US" altLang="en-US" sz="2400"/>
              <a:t>Shoreacres Bible Chapel Copyright #2216-080-734021</a:t>
            </a:r>
          </a:p>
        </p:txBody>
      </p:sp>
    </p:spTree>
  </p:cSld>
  <p:clrMapOvr>
    <a:masterClrMapping/>
  </p:clrMapOvr>
  <p:transition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>
            <a:extLst>
              <a:ext uri="{FF2B5EF4-FFF2-40B4-BE49-F238E27FC236}">
                <a16:creationId xmlns:a16="http://schemas.microsoft.com/office/drawing/2014/main" id="{70001A0C-2682-01E7-9A97-0B47D084E873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228600" y="2743200"/>
            <a:ext cx="8686800" cy="1143000"/>
          </a:xfrm>
        </p:spPr>
        <p:txBody>
          <a:bodyPr anchor="ctr"/>
          <a:lstStyle/>
          <a:p>
            <a:pPr>
              <a:lnSpc>
                <a:spcPct val="140000"/>
              </a:lnSpc>
            </a:pPr>
            <a:r>
              <a:rPr lang="en-US" altLang="en-US" sz="4000"/>
              <a:t>When I survey the wondrous cross</a:t>
            </a:r>
            <a:br>
              <a:rPr lang="en-US" altLang="en-US" sz="4000"/>
            </a:br>
            <a:r>
              <a:rPr lang="en-US" altLang="en-US" sz="4000"/>
              <a:t>On which the Prince of Glory died,</a:t>
            </a:r>
            <a:br>
              <a:rPr lang="en-US" altLang="en-US" sz="4000"/>
            </a:br>
            <a:r>
              <a:rPr lang="en-US" altLang="en-US" sz="4000"/>
              <a:t>My richest gain I count but loss,</a:t>
            </a:r>
            <a:br>
              <a:rPr lang="en-US" altLang="en-US" sz="4000"/>
            </a:br>
            <a:r>
              <a:rPr lang="en-US" altLang="en-US" sz="4000"/>
              <a:t>And pour contempt on all my pride.</a:t>
            </a:r>
          </a:p>
        </p:txBody>
      </p:sp>
    </p:spTree>
  </p:cSld>
  <p:clrMapOvr>
    <a:masterClrMapping/>
  </p:clrMapOvr>
  <p:transition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>
            <a:extLst>
              <a:ext uri="{FF2B5EF4-FFF2-40B4-BE49-F238E27FC236}">
                <a16:creationId xmlns:a16="http://schemas.microsoft.com/office/drawing/2014/main" id="{E791436E-B44E-F426-9D85-2188C0E91EC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57200" y="2743200"/>
            <a:ext cx="8305800" cy="1143000"/>
          </a:xfrm>
        </p:spPr>
        <p:txBody>
          <a:bodyPr/>
          <a:lstStyle/>
          <a:p>
            <a:pPr>
              <a:lnSpc>
                <a:spcPct val="140000"/>
              </a:lnSpc>
            </a:pPr>
            <a:r>
              <a:rPr lang="en-US" altLang="en-US" sz="4000"/>
              <a:t>Forbid it, Lord, that I should boast,</a:t>
            </a:r>
            <a:br>
              <a:rPr lang="en-US" altLang="en-US" sz="4000"/>
            </a:br>
            <a:r>
              <a:rPr lang="en-US" altLang="en-US" sz="4000"/>
              <a:t>Save in the death of Christ my God!</a:t>
            </a:r>
            <a:br>
              <a:rPr lang="en-US" altLang="en-US" sz="4000"/>
            </a:br>
            <a:r>
              <a:rPr lang="en-US" altLang="en-US" sz="4000"/>
              <a:t>All the vain things that charm me most,</a:t>
            </a:r>
            <a:br>
              <a:rPr lang="en-US" altLang="en-US" sz="4000"/>
            </a:br>
            <a:r>
              <a:rPr lang="en-US" altLang="en-US" sz="4000"/>
              <a:t>I sacrifice them to His blood.</a:t>
            </a:r>
          </a:p>
        </p:txBody>
      </p:sp>
    </p:spTree>
  </p:cSld>
  <p:clrMapOvr>
    <a:masterClrMapping/>
  </p:clrMapOvr>
  <p:transition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>
            <a:extLst>
              <a:ext uri="{FF2B5EF4-FFF2-40B4-BE49-F238E27FC236}">
                <a16:creationId xmlns:a16="http://schemas.microsoft.com/office/drawing/2014/main" id="{437DACAA-2C56-87E2-9ADE-49EA5509370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381000" y="2743200"/>
            <a:ext cx="8305800" cy="1143000"/>
          </a:xfrm>
        </p:spPr>
        <p:txBody>
          <a:bodyPr/>
          <a:lstStyle/>
          <a:p>
            <a:pPr>
              <a:lnSpc>
                <a:spcPct val="140000"/>
              </a:lnSpc>
            </a:pPr>
            <a:r>
              <a:rPr lang="en-US" altLang="en-US" sz="4000"/>
              <a:t>See from His hands, His side, His feet,</a:t>
            </a:r>
            <a:br>
              <a:rPr lang="en-US" altLang="en-US" sz="4000"/>
            </a:br>
            <a:r>
              <a:rPr lang="en-US" altLang="en-US" sz="4000"/>
              <a:t>Sorrow and love flow mingled down!</a:t>
            </a:r>
            <a:br>
              <a:rPr lang="en-US" altLang="en-US" sz="4000"/>
            </a:br>
            <a:r>
              <a:rPr lang="en-US" altLang="en-US" sz="4000"/>
              <a:t>Did e’er such love and sorrow meet,</a:t>
            </a:r>
            <a:br>
              <a:rPr lang="en-US" altLang="en-US" sz="4000"/>
            </a:br>
            <a:r>
              <a:rPr lang="en-US" altLang="en-US" sz="4000"/>
              <a:t>Or thorns compose so rich a crown?</a:t>
            </a:r>
            <a:br>
              <a:rPr lang="en-US" altLang="en-US" sz="4000"/>
            </a:br>
            <a:endParaRPr lang="en-US" altLang="en-US" sz="4000"/>
          </a:p>
        </p:txBody>
      </p:sp>
    </p:spTree>
  </p:cSld>
  <p:clrMapOvr>
    <a:masterClrMapping/>
  </p:clrMapOvr>
  <p:transition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>
            <a:extLst>
              <a:ext uri="{FF2B5EF4-FFF2-40B4-BE49-F238E27FC236}">
                <a16:creationId xmlns:a16="http://schemas.microsoft.com/office/drawing/2014/main" id="{53B3B4CF-3F01-4D87-25F8-8A5BBEC5FE7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533400" y="2743200"/>
            <a:ext cx="8077200" cy="1143000"/>
          </a:xfrm>
        </p:spPr>
        <p:txBody>
          <a:bodyPr/>
          <a:lstStyle/>
          <a:p>
            <a:pPr>
              <a:lnSpc>
                <a:spcPct val="140000"/>
              </a:lnSpc>
            </a:pPr>
            <a:r>
              <a:rPr lang="en-US" altLang="en-US" sz="4000"/>
              <a:t>Were the whole realm of nature mine,</a:t>
            </a:r>
            <a:br>
              <a:rPr lang="en-US" altLang="en-US" sz="4000"/>
            </a:br>
            <a:r>
              <a:rPr lang="en-US" altLang="en-US" sz="4000"/>
              <a:t>That were a present far too small;</a:t>
            </a:r>
            <a:br>
              <a:rPr lang="en-US" altLang="en-US" sz="4000"/>
            </a:br>
            <a:r>
              <a:rPr lang="en-US" altLang="en-US" sz="4000"/>
              <a:t>Love so amazing, so divine,</a:t>
            </a:r>
            <a:br>
              <a:rPr lang="en-US" altLang="en-US" sz="4000"/>
            </a:br>
            <a:r>
              <a:rPr lang="en-US" altLang="en-US" sz="4000"/>
              <a:t>Demands my soul, my life, my all</a:t>
            </a:r>
            <a:br>
              <a:rPr lang="en-US" altLang="en-US" sz="4000"/>
            </a:br>
            <a:br>
              <a:rPr lang="en-US" altLang="en-US" sz="4000"/>
            </a:br>
            <a:r>
              <a:rPr lang="en-US" altLang="en-US" sz="4000"/>
              <a:t>Demands my soul, my life, my all</a:t>
            </a:r>
          </a:p>
        </p:txBody>
      </p:sp>
    </p:spTree>
  </p:cSld>
  <p:clrMapOvr>
    <a:masterClrMapping/>
  </p:clrMapOvr>
  <p:transition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6ADD3A3-A423-0B0C-90C4-30C91663CE6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70754" name="Rectangle 2">
            <a:extLst>
              <a:ext uri="{FF2B5EF4-FFF2-40B4-BE49-F238E27FC236}">
                <a16:creationId xmlns:a16="http://schemas.microsoft.com/office/drawing/2014/main" id="{5BBD3E14-DB70-6410-F2C0-7D33AA128FE0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pPr>
              <a:defRPr/>
            </a:pPr>
            <a:endParaRPr lang="en-GB" dirty="0">
              <a:cs typeface="+mj-cs"/>
            </a:endParaRPr>
          </a:p>
        </p:txBody>
      </p:sp>
      <p:sp>
        <p:nvSpPr>
          <p:cNvPr id="4170755" name="Rectangle 3">
            <a:extLst>
              <a:ext uri="{FF2B5EF4-FFF2-40B4-BE49-F238E27FC236}">
                <a16:creationId xmlns:a16="http://schemas.microsoft.com/office/drawing/2014/main" id="{5B9AC175-FC28-6C4D-F5F8-C0D39B16418E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>
              <a:defRPr/>
            </a:pPr>
            <a:endParaRPr lang="en-GB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32257224"/>
      </p:ext>
    </p:extLst>
  </p:cSld>
  <p:clrMapOvr>
    <a:masterClrMapping/>
  </p:clrMapOvr>
  <p:transition spd="med"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>
            <a:extLst>
              <a:ext uri="{FF2B5EF4-FFF2-40B4-BE49-F238E27FC236}">
                <a16:creationId xmlns:a16="http://schemas.microsoft.com/office/drawing/2014/main" id="{C6730BB4-F4AC-0E9F-5B30-E7563EAE3ED6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685800" y="3276600"/>
            <a:ext cx="7772400" cy="1143000"/>
          </a:xfrm>
        </p:spPr>
        <p:txBody>
          <a:bodyPr anchor="ctr"/>
          <a:lstStyle/>
          <a:p>
            <a:r>
              <a:rPr lang="en-US" altLang="en-US" sz="5400"/>
              <a:t>BLESSED REDEEMER</a:t>
            </a:r>
            <a:br>
              <a:rPr lang="en-US" altLang="en-US" sz="7200">
                <a:ea typeface="Times" charset="0"/>
                <a:cs typeface="Times" charset="0"/>
              </a:rPr>
            </a:br>
            <a:br>
              <a:rPr lang="en-US" altLang="en-US" sz="7200">
                <a:ea typeface="Times" charset="0"/>
                <a:cs typeface="Times" charset="0"/>
              </a:rPr>
            </a:br>
            <a:endParaRPr lang="en-US" altLang="en-US" sz="7200">
              <a:ea typeface="Times" charset="0"/>
              <a:cs typeface="Times" charset="0"/>
            </a:endParaRPr>
          </a:p>
        </p:txBody>
      </p:sp>
      <p:sp>
        <p:nvSpPr>
          <p:cNvPr id="3075" name="Rectangle 3">
            <a:extLst>
              <a:ext uri="{FF2B5EF4-FFF2-40B4-BE49-F238E27FC236}">
                <a16:creationId xmlns:a16="http://schemas.microsoft.com/office/drawing/2014/main" id="{C95D1943-5088-2EB8-775A-A1DEA838E6B0}"/>
              </a:ext>
            </a:extLst>
          </p:cNvPr>
          <p:cNvSpPr>
            <a:spLocks noChangeArrowheads="1"/>
          </p:cNvSpPr>
          <p:nvPr>
            <p:ph type="subTitle" idx="1"/>
          </p:nvPr>
        </p:nvSpPr>
        <p:spPr>
          <a:xfrm>
            <a:off x="1371600" y="4953000"/>
            <a:ext cx="6400800" cy="1752600"/>
          </a:xfrm>
          <a:noFill/>
        </p:spPr>
        <p:txBody>
          <a:bodyPr/>
          <a:lstStyle/>
          <a:p>
            <a:r>
              <a:rPr lang="en-US" altLang="en-US" sz="1800"/>
              <a:t>Shoreacres Bible Chapel Copyright #2216-080-734021</a:t>
            </a:r>
          </a:p>
        </p:txBody>
      </p:sp>
    </p:spTree>
  </p:cSld>
  <p:clrMapOvr>
    <a:masterClrMapping/>
  </p:clrMapOvr>
  <p:transition>
    <p:fade/>
  </p:transition>
</p:sld>
</file>

<file path=ppt/theme/theme1.xml><?xml version="1.0" encoding="utf-8"?>
<a:theme xmlns:a="http://schemas.openxmlformats.org/drawingml/2006/main" name="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Blank Presentation">
      <a:majorFont>
        <a:latin typeface="Times"/>
        <a:ea typeface="ヒラギノ角ゴ Pro W3"/>
        <a:cs typeface=""/>
      </a:majorFont>
      <a:minorFont>
        <a:latin typeface="Times"/>
        <a:ea typeface="ヒラギノ角ゴ Pro W3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Times" charset="0"/>
            <a:ea typeface="ヒラギノ角ゴ Pro W3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Times" charset="0"/>
            <a:ea typeface="ヒラギノ角ゴ Pro W3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Spiderman:Applications (Mac OS 9):Microsoft Office 98:Templates:Blank Presentation</Template>
  <TotalTime>42299</TotalTime>
  <Words>496</Words>
  <Application>Microsoft Macintosh PowerPoint</Application>
  <PresentationFormat>On-screen Show (4:3)</PresentationFormat>
  <Paragraphs>20</Paragraphs>
  <Slides>19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2" baseType="lpstr">
      <vt:lpstr>Courier New</vt:lpstr>
      <vt:lpstr>Times</vt:lpstr>
      <vt:lpstr>Blank Presentation</vt:lpstr>
      <vt:lpstr>PowerPoint Presentation</vt:lpstr>
      <vt:lpstr>PowerPoint Presentation</vt:lpstr>
      <vt:lpstr> When I Survey The Wondrous Cross     Shoreacres Bible Chapel Copyright #2216-080-734021</vt:lpstr>
      <vt:lpstr>When I survey the wondrous cross On which the Prince of Glory died, My richest gain I count but loss, And pour contempt on all my pride.</vt:lpstr>
      <vt:lpstr>Forbid it, Lord, that I should boast, Save in the death of Christ my God! All the vain things that charm me most, I sacrifice them to His blood.</vt:lpstr>
      <vt:lpstr>See from His hands, His side, His feet, Sorrow and love flow mingled down! Did e’er such love and sorrow meet, Or thorns compose so rich a crown? </vt:lpstr>
      <vt:lpstr>Were the whole realm of nature mine, That were a present far too small; Love so amazing, so divine, Demands my soul, my life, my all  Demands my soul, my life, my all</vt:lpstr>
      <vt:lpstr>PowerPoint Presentation</vt:lpstr>
      <vt:lpstr>BLESSED REDEEMER  </vt:lpstr>
      <vt:lpstr>Up Calvary’s mountain,  one dreadful morn, Walked Christ my Savior,  weary and worn; Facing for sinners  death on a cross, That He might save them  from endless loss.</vt:lpstr>
      <vt:lpstr>Blessèd Redeemer!  Precious Redeemer! Seems I now see Him  on Calvary’s tree; Wounded and bleeding,  for sinners pleading, Blind and unheeding dying for me!</vt:lpstr>
      <vt:lpstr>“Father forgive them!”  My Saviour prayed, E’en while His lifeblood  flowed fast away; Praying for sinners  while in such woe No one but Jesus  ever loved so.</vt:lpstr>
      <vt:lpstr>Blessèd Redeemer!  Precious Redeemer! Seems I now see Him  on Calvary’s tree; Wounded and bleeding,  for sinners pleading, Blind and unheeding  dying for me! Dying for me!</vt:lpstr>
      <vt:lpstr>Blessèd Redeemer!  Precious Redeemer! Seems I now see Him  on Calvary’s tree; Wounded and bleeding,  for sinners pleading, Blind and unheeding  dying for me!</vt:lpstr>
      <vt:lpstr>O how I love Him,  Savior and Friend, How can my praises  ever find end! Through years unnumbered  on heaven’s shore, My song shall praise Him forevermore.</vt:lpstr>
      <vt:lpstr>Blessèd Redeemer!  Precious Redeemer! Seems I now see Him  on Calvary’s tree; Wounded and bleeding,  for sinners pleading, Blind and unheeding  dying for me!</vt:lpstr>
      <vt:lpstr>Blessèd Redeemer!  Precious Redeemer! Seems I now see Him  on Calvary’s tree; Wounded and bleeding,  for sinners pleading, Blind and unheeding  dying for me!</vt:lpstr>
      <vt:lpstr>PowerPoint Presentation</vt:lpstr>
      <vt:lpstr>PowerPoint Presentation</vt:lpstr>
    </vt:vector>
  </TitlesOfParts>
  <Manager/>
  <Company>Dramatic Graphic Art &amp; Design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Sunday PPT</dc:title>
  <dc:subject/>
  <dc:creator>Kerry</dc:creator>
  <cp:keywords/>
  <dc:description/>
  <cp:lastModifiedBy>Kerry Applin</cp:lastModifiedBy>
  <cp:revision>834</cp:revision>
  <cp:lastPrinted>2019-08-15T20:04:03Z</cp:lastPrinted>
  <dcterms:created xsi:type="dcterms:W3CDTF">2003-02-13T03:09:51Z</dcterms:created>
  <dcterms:modified xsi:type="dcterms:W3CDTF">2025-11-08T19:09:36Z</dcterms:modified>
  <cp:category/>
</cp:coreProperties>
</file>