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1"/>
  </p:notesMasterIdLst>
  <p:sldIdLst>
    <p:sldId id="2426" r:id="rId2"/>
    <p:sldId id="2654" r:id="rId3"/>
    <p:sldId id="266" r:id="rId4"/>
    <p:sldId id="267" r:id="rId5"/>
    <p:sldId id="268" r:id="rId6"/>
    <p:sldId id="269" r:id="rId7"/>
    <p:sldId id="272" r:id="rId8"/>
    <p:sldId id="275" r:id="rId9"/>
    <p:sldId id="270" r:id="rId10"/>
    <p:sldId id="273" r:id="rId11"/>
    <p:sldId id="274" r:id="rId12"/>
    <p:sldId id="2919" r:id="rId13"/>
    <p:sldId id="256" r:id="rId14"/>
    <p:sldId id="257" r:id="rId15"/>
    <p:sldId id="259" r:id="rId16"/>
    <p:sldId id="262" r:id="rId17"/>
    <p:sldId id="2921" r:id="rId18"/>
    <p:sldId id="2920" r:id="rId19"/>
    <p:sldId id="2908" r:id="rId2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07" autoAdjust="0"/>
  </p:normalViewPr>
  <p:slideViewPr>
    <p:cSldViewPr>
      <p:cViewPr varScale="1">
        <p:scale>
          <a:sx n="109" d="100"/>
          <a:sy n="109" d="100"/>
        </p:scale>
        <p:origin x="2384" y="18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98FEB4-C9FE-9A1A-1A0B-BDE92F856083}"/>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2CBCA50-94B2-786F-9075-2025E2A3423A}"/>
              </a:ext>
            </a:extLst>
          </p:cNvPr>
          <p:cNvSpPr>
            <a:spLocks noGrp="1" noChangeArrowheads="1"/>
          </p:cNvSpPr>
          <p:nvPr>
            <p:ph type="sldNum" sz="quarter" idx="5"/>
          </p:nvPr>
        </p:nvSpPr>
        <p:spPr/>
        <p:txBody>
          <a:bodyPr/>
          <a:lstStyle/>
          <a:p>
            <a:pPr>
              <a:defRPr/>
            </a:pPr>
            <a:fld id="{4BBECCC8-6590-7544-82CE-09B32D6335C1}" type="slidenum">
              <a:rPr lang="en-US"/>
              <a:pPr>
                <a:defRPr/>
              </a:pPr>
              <a:t>12</a:t>
            </a:fld>
            <a:endParaRPr lang="en-US"/>
          </a:p>
        </p:txBody>
      </p:sp>
      <p:sp>
        <p:nvSpPr>
          <p:cNvPr id="4593666" name="Rectangle 2">
            <a:extLst>
              <a:ext uri="{FF2B5EF4-FFF2-40B4-BE49-F238E27FC236}">
                <a16:creationId xmlns:a16="http://schemas.microsoft.com/office/drawing/2014/main" id="{36304BFE-CFC7-EA32-3159-8A88D109CACB}"/>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A02CDDF8-DE50-8C1F-653F-588798CD19DC}"/>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555352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0DE39-AD92-F348-9968-B9FCAE7817E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1E2EF1BB-7CE2-43BC-A7F2-6F4A0384BD3A}"/>
              </a:ext>
            </a:extLst>
          </p:cNvPr>
          <p:cNvSpPr>
            <a:spLocks noGrp="1" noChangeArrowheads="1"/>
          </p:cNvSpPr>
          <p:nvPr>
            <p:ph type="sldNum" sz="quarter" idx="5"/>
          </p:nvPr>
        </p:nvSpPr>
        <p:spPr/>
        <p:txBody>
          <a:bodyPr/>
          <a:lstStyle/>
          <a:p>
            <a:pPr>
              <a:defRPr/>
            </a:pPr>
            <a:fld id="{4BBECCC8-6590-7544-82CE-09B32D6335C1}" type="slidenum">
              <a:rPr lang="en-US"/>
              <a:pPr>
                <a:defRPr/>
              </a:pPr>
              <a:t>18</a:t>
            </a:fld>
            <a:endParaRPr lang="en-US"/>
          </a:p>
        </p:txBody>
      </p:sp>
      <p:sp>
        <p:nvSpPr>
          <p:cNvPr id="4593666" name="Rectangle 2">
            <a:extLst>
              <a:ext uri="{FF2B5EF4-FFF2-40B4-BE49-F238E27FC236}">
                <a16:creationId xmlns:a16="http://schemas.microsoft.com/office/drawing/2014/main" id="{FD812AED-C261-17A6-C8AE-89F325801F56}"/>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6806B67B-A98D-D950-AE49-80CA4980EBA4}"/>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8170556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19</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F575201D-90F9-FB99-DEC9-CEB05930A5D1}"/>
              </a:ext>
            </a:extLst>
          </p:cNvPr>
          <p:cNvSpPr>
            <a:spLocks noGrp="1" noChangeArrowheads="1"/>
          </p:cNvSpPr>
          <p:nvPr>
            <p:ph type="title"/>
          </p:nvPr>
        </p:nvSpPr>
        <p:spPr>
          <a:xfrm>
            <a:off x="304800" y="3276600"/>
            <a:ext cx="8610600" cy="1143000"/>
          </a:xfrm>
        </p:spPr>
        <p:txBody>
          <a:bodyPr/>
          <a:lstStyle/>
          <a:p>
            <a:r>
              <a:rPr lang="en-US" altLang="en-US"/>
              <a:t>So here I am to worship,</a:t>
            </a:r>
            <a:br>
              <a:rPr lang="en-US" altLang="en-US"/>
            </a:br>
            <a:r>
              <a:rPr lang="en-US" altLang="en-US"/>
              <a:t>Here I am to bow down,</a:t>
            </a:r>
            <a:br>
              <a:rPr lang="en-US" altLang="en-US"/>
            </a:br>
            <a:r>
              <a:rPr lang="en-US" altLang="en-US"/>
              <a:t>Here I am to say that </a:t>
            </a:r>
            <a:br>
              <a:rPr lang="en-US" altLang="en-US"/>
            </a:br>
            <a:r>
              <a:rPr lang="en-US" altLang="en-US"/>
              <a:t>You’re my God.</a:t>
            </a:r>
            <a:br>
              <a:rPr lang="en-US" altLang="en-US"/>
            </a:br>
            <a:r>
              <a:rPr lang="en-US" altLang="en-US"/>
              <a:t>You’re altogether lovely, </a:t>
            </a:r>
            <a:br>
              <a:rPr lang="en-US" altLang="en-US"/>
            </a:br>
            <a:r>
              <a:rPr lang="en-US" altLang="en-US"/>
              <a:t>altogether worthy</a:t>
            </a:r>
            <a:br>
              <a:rPr lang="en-US" altLang="en-US"/>
            </a:br>
            <a:r>
              <a:rPr lang="en-US" altLang="en-US"/>
              <a:t>Altogether wonderful to me.</a:t>
            </a:r>
            <a:br>
              <a:rPr lang="en-US" altLang="en-US"/>
            </a:br>
            <a:br>
              <a:rPr lang="en-US" altLang="en-US"/>
            </a:br>
            <a:endParaRPr lang="en-US" altLang="en-US"/>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CF31817F-85AB-28FF-8013-89C209E2597B}"/>
              </a:ext>
            </a:extLst>
          </p:cNvPr>
          <p:cNvSpPr>
            <a:spLocks noGrp="1" noChangeArrowheads="1"/>
          </p:cNvSpPr>
          <p:nvPr>
            <p:ph type="title"/>
          </p:nvPr>
        </p:nvSpPr>
        <p:spPr>
          <a:xfrm>
            <a:off x="304800" y="3276600"/>
            <a:ext cx="8610600" cy="1143000"/>
          </a:xfrm>
        </p:spPr>
        <p:txBody>
          <a:bodyPr/>
          <a:lstStyle/>
          <a:p>
            <a:r>
              <a:rPr lang="en-US" altLang="en-US"/>
              <a:t>Here I am to worship,</a:t>
            </a:r>
            <a:br>
              <a:rPr lang="en-US" altLang="en-US"/>
            </a:br>
            <a:r>
              <a:rPr lang="en-US" altLang="en-US"/>
              <a:t>Here I am to bow down,</a:t>
            </a:r>
            <a:br>
              <a:rPr lang="en-US" altLang="en-US"/>
            </a:br>
            <a:r>
              <a:rPr lang="en-US" altLang="en-US"/>
              <a:t>Here I am to say that </a:t>
            </a:r>
            <a:br>
              <a:rPr lang="en-US" altLang="en-US"/>
            </a:br>
            <a:r>
              <a:rPr lang="en-US" altLang="en-US"/>
              <a:t>You’re my God.</a:t>
            </a:r>
            <a:br>
              <a:rPr lang="en-US" altLang="en-US"/>
            </a:br>
            <a:r>
              <a:rPr lang="en-US" altLang="en-US"/>
              <a:t>You’re altogether lovely, </a:t>
            </a:r>
            <a:br>
              <a:rPr lang="en-US" altLang="en-US"/>
            </a:br>
            <a:r>
              <a:rPr lang="en-US" altLang="en-US"/>
              <a:t>altogether worthy,</a:t>
            </a:r>
            <a:br>
              <a:rPr lang="en-US" altLang="en-US"/>
            </a:br>
            <a:r>
              <a:rPr lang="en-US" altLang="en-US"/>
              <a:t>Altogether wonderful to me.</a:t>
            </a:r>
            <a:br>
              <a:rPr lang="en-US" altLang="en-US"/>
            </a:br>
            <a:br>
              <a:rPr lang="en-US" altLang="en-US"/>
            </a:br>
            <a:endParaRPr lang="en-US" altLang="en-US"/>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A706E7-E5AB-53D0-4CCF-6E885B4E4BA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4805B577-4F59-13CD-CCA0-7F04F0843831}"/>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6737D43D-50DB-9BC5-709D-76C4A7A0C976}"/>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867633658"/>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8323DA1D-0C52-375F-6228-8063BDC2A1DA}"/>
              </a:ext>
            </a:extLst>
          </p:cNvPr>
          <p:cNvSpPr>
            <a:spLocks noGrp="1" noChangeArrowheads="1"/>
          </p:cNvSpPr>
          <p:nvPr>
            <p:ph type="ctrTitle"/>
          </p:nvPr>
        </p:nvSpPr>
        <p:spPr>
          <a:xfrm>
            <a:off x="685800" y="2286000"/>
            <a:ext cx="7772400" cy="1143000"/>
          </a:xfrm>
        </p:spPr>
        <p:txBody>
          <a:bodyPr anchor="ctr"/>
          <a:lstStyle/>
          <a:p>
            <a:r>
              <a:rPr lang="en-US" altLang="en-US">
                <a:ea typeface="Times" charset="0"/>
                <a:cs typeface="Times" charset="0"/>
              </a:rPr>
              <a:t>I Know That My Redeemer Lives</a:t>
            </a:r>
            <a:endParaRPr lang="en-US" altLang="en-US" sz="4400">
              <a:solidFill>
                <a:schemeClr val="tx1"/>
              </a:solidFill>
              <a:ea typeface="Times" charset="0"/>
              <a:cs typeface="Times" charset="0"/>
            </a:endParaRPr>
          </a:p>
        </p:txBody>
      </p:sp>
      <p:sp>
        <p:nvSpPr>
          <p:cNvPr id="3075" name="Rectangle 5">
            <a:extLst>
              <a:ext uri="{FF2B5EF4-FFF2-40B4-BE49-F238E27FC236}">
                <a16:creationId xmlns:a16="http://schemas.microsoft.com/office/drawing/2014/main" id="{B7DED9A8-91BD-C1E4-18DB-AB0B93E8F894}"/>
              </a:ext>
            </a:extLst>
          </p:cNvPr>
          <p:cNvSpPr>
            <a:spLocks noChangeArrowheads="1"/>
          </p:cNvSpPr>
          <p:nvPr/>
        </p:nvSpPr>
        <p:spPr bwMode="auto">
          <a:xfrm>
            <a:off x="2438400" y="4876800"/>
            <a:ext cx="411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Char char="•"/>
              <a:defRPr sz="3200">
                <a:solidFill>
                  <a:schemeClr val="bg1"/>
                </a:solidFill>
                <a:latin typeface="Times" charset="0"/>
              </a:defRPr>
            </a:lvl1pPr>
            <a:lvl2pPr marL="742950" indent="-285750">
              <a:spcBef>
                <a:spcPct val="20000"/>
              </a:spcBef>
              <a:buChar char="–"/>
              <a:defRPr sz="2800">
                <a:solidFill>
                  <a:schemeClr val="bg1"/>
                </a:solidFill>
                <a:latin typeface="Times" charset="0"/>
              </a:defRPr>
            </a:lvl2pPr>
            <a:lvl3pPr marL="1143000" indent="-228600">
              <a:spcBef>
                <a:spcPct val="20000"/>
              </a:spcBef>
              <a:buChar char="•"/>
              <a:defRPr sz="2400">
                <a:solidFill>
                  <a:schemeClr val="bg1"/>
                </a:solidFill>
                <a:latin typeface="Times" charset="0"/>
              </a:defRPr>
            </a:lvl3pPr>
            <a:lvl4pPr marL="1600200" indent="-228600">
              <a:spcBef>
                <a:spcPct val="20000"/>
              </a:spcBef>
              <a:buChar char="–"/>
              <a:defRPr sz="2000">
                <a:solidFill>
                  <a:schemeClr val="bg1"/>
                </a:solidFill>
                <a:latin typeface="Times" charset="0"/>
              </a:defRPr>
            </a:lvl4pPr>
            <a:lvl5pPr marL="2057400" indent="-228600">
              <a:spcBef>
                <a:spcPct val="20000"/>
              </a:spcBef>
              <a:buChar char="»"/>
              <a:defRPr sz="2000">
                <a:solidFill>
                  <a:schemeClr val="bg1"/>
                </a:solidFill>
                <a:latin typeface="Times" charset="0"/>
              </a:defRPr>
            </a:lvl5pPr>
            <a:lvl6pPr marL="2514600" indent="-228600" eaLnBrk="0" fontAlgn="base" hangingPunct="0">
              <a:spcBef>
                <a:spcPct val="20000"/>
              </a:spcBef>
              <a:spcAft>
                <a:spcPct val="0"/>
              </a:spcAft>
              <a:buChar char="»"/>
              <a:defRPr sz="2000">
                <a:solidFill>
                  <a:schemeClr val="bg1"/>
                </a:solidFill>
                <a:latin typeface="Times" charset="0"/>
              </a:defRPr>
            </a:lvl6pPr>
            <a:lvl7pPr marL="2971800" indent="-228600" eaLnBrk="0" fontAlgn="base" hangingPunct="0">
              <a:spcBef>
                <a:spcPct val="20000"/>
              </a:spcBef>
              <a:spcAft>
                <a:spcPct val="0"/>
              </a:spcAft>
              <a:buChar char="»"/>
              <a:defRPr sz="2000">
                <a:solidFill>
                  <a:schemeClr val="bg1"/>
                </a:solidFill>
                <a:latin typeface="Times" charset="0"/>
              </a:defRPr>
            </a:lvl7pPr>
            <a:lvl8pPr marL="3429000" indent="-228600" eaLnBrk="0" fontAlgn="base" hangingPunct="0">
              <a:spcBef>
                <a:spcPct val="20000"/>
              </a:spcBef>
              <a:spcAft>
                <a:spcPct val="0"/>
              </a:spcAft>
              <a:buChar char="»"/>
              <a:defRPr sz="2000">
                <a:solidFill>
                  <a:schemeClr val="bg1"/>
                </a:solidFill>
                <a:latin typeface="Times" charset="0"/>
              </a:defRPr>
            </a:lvl8pPr>
            <a:lvl9pPr marL="3886200" indent="-228600" eaLnBrk="0" fontAlgn="base" hangingPunct="0">
              <a:spcBef>
                <a:spcPct val="20000"/>
              </a:spcBef>
              <a:spcAft>
                <a:spcPct val="0"/>
              </a:spcAft>
              <a:buChar char="»"/>
              <a:defRPr sz="2000">
                <a:solidFill>
                  <a:schemeClr val="bg1"/>
                </a:solidFill>
                <a:latin typeface="Times" charset="0"/>
              </a:defRPr>
            </a:lvl9pPr>
          </a:lstStyle>
          <a:p>
            <a:pPr>
              <a:spcBef>
                <a:spcPct val="0"/>
              </a:spcBef>
              <a:buFontTx/>
              <a:buNone/>
            </a:pPr>
            <a:r>
              <a:rPr lang="en-US" altLang="en-US" sz="1400"/>
              <a:t>Shoreacres Bible Chapel Copyright #2216-080-734021</a:t>
            </a:r>
            <a:endParaRPr lang="en-US" altLang="en-US" sz="1400">
              <a:solidFill>
                <a:schemeClr val="tx1"/>
              </a:solidFill>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9A08991E-97AC-286A-90F5-38FA1C52D657}"/>
              </a:ext>
            </a:extLst>
          </p:cNvPr>
          <p:cNvSpPr>
            <a:spLocks noGrp="1" noChangeArrowheads="1"/>
          </p:cNvSpPr>
          <p:nvPr>
            <p:ph type="title"/>
          </p:nvPr>
        </p:nvSpPr>
        <p:spPr>
          <a:xfrm>
            <a:off x="685800" y="2590800"/>
            <a:ext cx="7772400" cy="1143000"/>
          </a:xfrm>
        </p:spPr>
        <p:txBody>
          <a:bodyPr/>
          <a:lstStyle/>
          <a:p>
            <a:pPr>
              <a:defRPr/>
            </a:pPr>
            <a:r>
              <a:rPr lang="en-CA" sz="3600" dirty="0">
                <a:latin typeface="+mn-lt"/>
              </a:rPr>
              <a:t>I know that my Redeemer lives</a:t>
            </a:r>
            <a:br>
              <a:rPr lang="en-CA" sz="3600" dirty="0">
                <a:latin typeface="+mn-lt"/>
              </a:rPr>
            </a:br>
            <a:r>
              <a:rPr lang="en-CA" sz="3600" dirty="0">
                <a:latin typeface="+mn-lt"/>
              </a:rPr>
              <a:t>What comfort this sweet sentence gives</a:t>
            </a:r>
            <a:br>
              <a:rPr lang="en-CA" sz="3600" dirty="0">
                <a:latin typeface="+mn-lt"/>
              </a:rPr>
            </a:br>
            <a:r>
              <a:rPr lang="en-CA" sz="3600" dirty="0">
                <a:latin typeface="+mn-lt"/>
              </a:rPr>
              <a:t>He lives, He lives, who once was dead</a:t>
            </a:r>
            <a:br>
              <a:rPr lang="en-CA" sz="3600" dirty="0">
                <a:latin typeface="+mn-lt"/>
              </a:rPr>
            </a:br>
            <a:r>
              <a:rPr lang="en-CA" sz="3600" dirty="0">
                <a:latin typeface="+mn-lt"/>
              </a:rPr>
              <a:t>He lives, my </a:t>
            </a:r>
            <a:r>
              <a:rPr lang="en-CA" sz="3600" dirty="0" err="1">
                <a:latin typeface="+mn-lt"/>
              </a:rPr>
              <a:t>everliving</a:t>
            </a:r>
            <a:r>
              <a:rPr lang="en-CA" sz="3600" dirty="0">
                <a:latin typeface="+mn-lt"/>
              </a:rPr>
              <a:t> Head</a:t>
            </a:r>
            <a:endParaRPr lang="en-US" altLang="en-US" sz="3600" dirty="0">
              <a:latin typeface="+mn-lt"/>
              <a:ea typeface="Times" pitchFamily="2" charset="0"/>
              <a:cs typeface="Times" pitchFamily="2" charset="0"/>
            </a:endParaRP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92694686-9495-D728-1D7B-8F538167244E}"/>
              </a:ext>
            </a:extLst>
          </p:cNvPr>
          <p:cNvSpPr>
            <a:spLocks noGrp="1" noChangeArrowheads="1"/>
          </p:cNvSpPr>
          <p:nvPr>
            <p:ph type="ctrTitle"/>
          </p:nvPr>
        </p:nvSpPr>
        <p:spPr>
          <a:xfrm>
            <a:off x="685800" y="2514600"/>
            <a:ext cx="7772400" cy="1143000"/>
          </a:xfrm>
        </p:spPr>
        <p:txBody>
          <a:bodyPr anchor="ctr"/>
          <a:lstStyle/>
          <a:p>
            <a:pPr>
              <a:defRPr/>
            </a:pPr>
            <a:r>
              <a:rPr lang="en-CA" sz="3600" dirty="0">
                <a:latin typeface="+mn-lt"/>
              </a:rPr>
              <a:t>He lives, triumphant from the grave</a:t>
            </a:r>
            <a:br>
              <a:rPr lang="en-CA" sz="3600" dirty="0">
                <a:latin typeface="+mn-lt"/>
              </a:rPr>
            </a:br>
            <a:r>
              <a:rPr lang="en-CA" sz="3600" dirty="0">
                <a:latin typeface="+mn-lt"/>
              </a:rPr>
              <a:t>He lives, eternally to save</a:t>
            </a:r>
            <a:br>
              <a:rPr lang="en-CA" sz="3600" dirty="0">
                <a:latin typeface="+mn-lt"/>
              </a:rPr>
            </a:br>
            <a:r>
              <a:rPr lang="en-CA" sz="3600" dirty="0">
                <a:latin typeface="+mn-lt"/>
              </a:rPr>
              <a:t>He lives, my mansion to prepare</a:t>
            </a:r>
            <a:br>
              <a:rPr lang="en-CA" sz="3600" dirty="0">
                <a:latin typeface="+mn-lt"/>
              </a:rPr>
            </a:br>
            <a:r>
              <a:rPr lang="en-CA" sz="3600" dirty="0">
                <a:latin typeface="+mn-lt"/>
              </a:rPr>
              <a:t>He lives to lead me safely there</a:t>
            </a:r>
            <a:endParaRPr lang="en-US" altLang="en-US" sz="3600" dirty="0">
              <a:latin typeface="+mn-lt"/>
              <a:ea typeface="Times" pitchFamily="2" charset="0"/>
              <a:cs typeface="Times" pitchFamily="2" charset="0"/>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37D8B012-CC45-88E1-2FD3-CF816B0CD2D6}"/>
              </a:ext>
            </a:extLst>
          </p:cNvPr>
          <p:cNvSpPr>
            <a:spLocks noGrp="1" noChangeArrowheads="1"/>
          </p:cNvSpPr>
          <p:nvPr>
            <p:ph type="title"/>
          </p:nvPr>
        </p:nvSpPr>
        <p:spPr>
          <a:xfrm>
            <a:off x="685800" y="2743200"/>
            <a:ext cx="7772400" cy="1143000"/>
          </a:xfrm>
        </p:spPr>
        <p:txBody>
          <a:bodyPr/>
          <a:lstStyle/>
          <a:p>
            <a:pPr>
              <a:defRPr/>
            </a:pPr>
            <a:r>
              <a:rPr lang="en-CA" sz="3600" dirty="0">
                <a:latin typeface="+mn-lt"/>
              </a:rPr>
              <a:t>He lives, and grants me daily breath</a:t>
            </a:r>
            <a:br>
              <a:rPr lang="en-CA" sz="3600" dirty="0">
                <a:latin typeface="+mn-lt"/>
              </a:rPr>
            </a:br>
            <a:r>
              <a:rPr lang="en-CA" sz="3600" dirty="0">
                <a:latin typeface="+mn-lt"/>
              </a:rPr>
              <a:t>He lives, and I shall conquer death</a:t>
            </a:r>
            <a:br>
              <a:rPr lang="en-CA" sz="3600" dirty="0">
                <a:latin typeface="+mn-lt"/>
              </a:rPr>
            </a:br>
            <a:r>
              <a:rPr lang="en-CA" sz="3600" dirty="0">
                <a:latin typeface="+mn-lt"/>
              </a:rPr>
              <a:t>He lives and while He lives I'll sing</a:t>
            </a:r>
            <a:br>
              <a:rPr lang="en-CA" sz="3600" dirty="0">
                <a:latin typeface="+mn-lt"/>
              </a:rPr>
            </a:br>
            <a:r>
              <a:rPr lang="en-CA" sz="3600" dirty="0">
                <a:latin typeface="+mn-lt"/>
              </a:rPr>
              <a:t>He lives, my Prophet, Priest and King</a:t>
            </a:r>
            <a:endParaRPr lang="en-US" altLang="en-US" sz="3600" dirty="0">
              <a:latin typeface="+mn-lt"/>
              <a:ea typeface="Times" pitchFamily="2" charset="0"/>
              <a:cs typeface="Times" pitchFamily="2" charset="0"/>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7CE376EA-4812-0FD2-D2C8-63E8F44B0DC3}"/>
              </a:ext>
            </a:extLst>
          </p:cNvPr>
          <p:cNvSpPr>
            <a:spLocks noGrp="1" noChangeArrowheads="1"/>
          </p:cNvSpPr>
          <p:nvPr>
            <p:ph type="title"/>
          </p:nvPr>
        </p:nvSpPr>
        <p:spPr>
          <a:xfrm>
            <a:off x="685800" y="2743200"/>
            <a:ext cx="7772400" cy="1143000"/>
          </a:xfrm>
        </p:spPr>
        <p:txBody>
          <a:bodyPr/>
          <a:lstStyle/>
          <a:p>
            <a:pPr>
              <a:defRPr/>
            </a:pPr>
            <a:r>
              <a:rPr lang="en-CA" sz="3600" dirty="0">
                <a:latin typeface="+mn-lt"/>
              </a:rPr>
              <a:t>He lives, all glory to His name</a:t>
            </a:r>
            <a:br>
              <a:rPr lang="en-CA" sz="3600" dirty="0">
                <a:latin typeface="+mn-lt"/>
              </a:rPr>
            </a:br>
            <a:r>
              <a:rPr lang="en-CA" sz="3600" dirty="0">
                <a:latin typeface="+mn-lt"/>
              </a:rPr>
              <a:t>He lives! My Jesus, still the same</a:t>
            </a:r>
            <a:br>
              <a:rPr lang="en-CA" sz="3600" dirty="0">
                <a:latin typeface="+mn-lt"/>
              </a:rPr>
            </a:br>
            <a:r>
              <a:rPr lang="en-CA" sz="3600" dirty="0">
                <a:latin typeface="+mn-lt"/>
              </a:rPr>
              <a:t>Oh, the sweet joy this sentence gives</a:t>
            </a:r>
            <a:br>
              <a:rPr lang="en-CA" sz="3600" dirty="0">
                <a:latin typeface="+mn-lt"/>
              </a:rPr>
            </a:br>
            <a:r>
              <a:rPr lang="en-CA" sz="3600" dirty="0">
                <a:latin typeface="+mn-lt"/>
              </a:rPr>
              <a:t>"I know that my Redeemer lives!"</a:t>
            </a:r>
            <a:br>
              <a:rPr lang="en-CA" sz="3600" dirty="0">
                <a:latin typeface="+mn-lt"/>
              </a:rPr>
            </a:br>
            <a:r>
              <a:rPr lang="en-CA" sz="3600" dirty="0">
                <a:latin typeface="+mn-lt"/>
              </a:rPr>
              <a:t>"I know that my Redeemer lives!"</a:t>
            </a:r>
            <a:endParaRPr lang="en-US" altLang="en-US" sz="3600" dirty="0">
              <a:latin typeface="+mn-lt"/>
              <a:ea typeface="Times" pitchFamily="2" charset="0"/>
              <a:cs typeface="Times" pitchFamily="2" charset="0"/>
            </a:endParaRP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DD3A3-A423-0B0C-90C4-30C91663CE6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5BBD3E14-DB70-6410-F2C0-7D33AA128FE0}"/>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5B9AC175-FC28-6C4D-F5F8-C0D39B16418E}"/>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303225722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3DCB896E-2408-1207-CE86-5E3C1EFE309F}"/>
              </a:ext>
            </a:extLst>
          </p:cNvPr>
          <p:cNvSpPr>
            <a:spLocks noGrp="1" noChangeArrowheads="1"/>
          </p:cNvSpPr>
          <p:nvPr>
            <p:ph type="ctrTitle"/>
          </p:nvPr>
        </p:nvSpPr>
        <p:spPr>
          <a:xfrm>
            <a:off x="685800" y="2286000"/>
            <a:ext cx="7772400" cy="1143000"/>
          </a:xfrm>
        </p:spPr>
        <p:txBody>
          <a:bodyPr anchor="ctr"/>
          <a:lstStyle/>
          <a:p>
            <a:r>
              <a:rPr lang="en-US" altLang="en-US" sz="4400" b="1"/>
              <a:t>HERE I AM TO WORSHIP</a:t>
            </a:r>
            <a:r>
              <a:rPr lang="en-US" altLang="en-US" sz="4400"/>
              <a:t> </a:t>
            </a:r>
          </a:p>
        </p:txBody>
      </p:sp>
      <p:sp>
        <p:nvSpPr>
          <p:cNvPr id="3075" name="Rectangle 3">
            <a:extLst>
              <a:ext uri="{FF2B5EF4-FFF2-40B4-BE49-F238E27FC236}">
                <a16:creationId xmlns:a16="http://schemas.microsoft.com/office/drawing/2014/main" id="{60E68FCE-9D76-B2D8-6BB3-7B3D61F18FB2}"/>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5A1494BA-151F-0412-256E-8FC59773F502}"/>
              </a:ext>
            </a:extLst>
          </p:cNvPr>
          <p:cNvSpPr>
            <a:spLocks noGrp="1" noChangeArrowheads="1"/>
          </p:cNvSpPr>
          <p:nvPr>
            <p:ph type="ctrTitle"/>
          </p:nvPr>
        </p:nvSpPr>
        <p:spPr>
          <a:xfrm>
            <a:off x="228600" y="2362200"/>
            <a:ext cx="8686800" cy="1143000"/>
          </a:xfrm>
        </p:spPr>
        <p:txBody>
          <a:bodyPr anchor="ctr"/>
          <a:lstStyle/>
          <a:p>
            <a:r>
              <a:rPr lang="en-US" altLang="en-US" sz="4400"/>
              <a:t>Light of the world</a:t>
            </a:r>
            <a:br>
              <a:rPr lang="en-US" altLang="en-US" sz="4400"/>
            </a:br>
            <a:r>
              <a:rPr lang="en-US" altLang="en-US" sz="4400"/>
              <a:t>You stepped down into darkness,</a:t>
            </a:r>
            <a:br>
              <a:rPr lang="en-US" altLang="en-US" sz="4400"/>
            </a:br>
            <a:r>
              <a:rPr lang="en-US" altLang="en-US" sz="4400"/>
              <a:t>Opened my eyes, let me see.</a:t>
            </a:r>
            <a:br>
              <a:rPr lang="en-US" altLang="en-US" sz="4400"/>
            </a:br>
            <a:r>
              <a:rPr lang="en-US" altLang="en-US" sz="4400"/>
              <a:t>Beauty that made </a:t>
            </a:r>
            <a:br>
              <a:rPr lang="en-US" altLang="en-US" sz="4400"/>
            </a:br>
            <a:r>
              <a:rPr lang="en-US" altLang="en-US" sz="4400"/>
              <a:t>this heart adore You</a:t>
            </a:r>
            <a:br>
              <a:rPr lang="en-US" altLang="en-US" sz="4400"/>
            </a:br>
            <a:r>
              <a:rPr lang="en-US" altLang="en-US" sz="4400"/>
              <a:t>Hope of a life spent with You</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D2A6867E-558E-621D-797B-5F8A8ED60B88}"/>
              </a:ext>
            </a:extLst>
          </p:cNvPr>
          <p:cNvSpPr>
            <a:spLocks noGrp="1" noChangeArrowheads="1"/>
          </p:cNvSpPr>
          <p:nvPr>
            <p:ph type="title"/>
          </p:nvPr>
        </p:nvSpPr>
        <p:spPr>
          <a:xfrm>
            <a:off x="304800" y="3276600"/>
            <a:ext cx="8610600" cy="1143000"/>
          </a:xfrm>
        </p:spPr>
        <p:txBody>
          <a:bodyPr/>
          <a:lstStyle/>
          <a:p>
            <a:r>
              <a:rPr lang="en-US" altLang="en-US"/>
              <a:t>Here I am to worship,</a:t>
            </a:r>
            <a:br>
              <a:rPr lang="en-US" altLang="en-US"/>
            </a:br>
            <a:r>
              <a:rPr lang="en-US" altLang="en-US"/>
              <a:t>Here I am to bow down,</a:t>
            </a:r>
            <a:br>
              <a:rPr lang="en-US" altLang="en-US"/>
            </a:br>
            <a:r>
              <a:rPr lang="en-US" altLang="en-US"/>
              <a:t>Here I am to say that </a:t>
            </a:r>
            <a:br>
              <a:rPr lang="en-US" altLang="en-US"/>
            </a:br>
            <a:r>
              <a:rPr lang="en-US" altLang="en-US"/>
              <a:t>You’re my God.</a:t>
            </a:r>
            <a:br>
              <a:rPr lang="en-US" altLang="en-US"/>
            </a:br>
            <a:r>
              <a:rPr lang="en-US" altLang="en-US"/>
              <a:t>You’re altogether lovely, </a:t>
            </a:r>
            <a:br>
              <a:rPr lang="en-US" altLang="en-US"/>
            </a:br>
            <a:r>
              <a:rPr lang="en-US" altLang="en-US"/>
              <a:t>altogether worthy,</a:t>
            </a:r>
            <a:br>
              <a:rPr lang="en-US" altLang="en-US"/>
            </a:br>
            <a:r>
              <a:rPr lang="en-US" altLang="en-US"/>
              <a:t>Altogether wonderful to me.</a:t>
            </a:r>
            <a:br>
              <a:rPr lang="en-US" altLang="en-US"/>
            </a:br>
            <a:br>
              <a:rPr lang="en-US" altLang="en-US"/>
            </a:br>
            <a:endParaRPr lang="en-US" altLang="en-US"/>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3A94973-E53D-53FF-1740-54224137382B}"/>
              </a:ext>
            </a:extLst>
          </p:cNvPr>
          <p:cNvSpPr>
            <a:spLocks noGrp="1" noChangeArrowheads="1"/>
          </p:cNvSpPr>
          <p:nvPr>
            <p:ph type="title"/>
          </p:nvPr>
        </p:nvSpPr>
        <p:spPr>
          <a:xfrm>
            <a:off x="304800" y="2895600"/>
            <a:ext cx="8534400" cy="1143000"/>
          </a:xfrm>
        </p:spPr>
        <p:txBody>
          <a:bodyPr/>
          <a:lstStyle/>
          <a:p>
            <a:r>
              <a:rPr lang="en-US" altLang="en-US"/>
              <a:t>King of all days</a:t>
            </a:r>
            <a:br>
              <a:rPr lang="en-US" altLang="en-US"/>
            </a:br>
            <a:r>
              <a:rPr lang="en-US" altLang="en-US"/>
              <a:t>O so highly exalted,</a:t>
            </a:r>
            <a:br>
              <a:rPr lang="en-US" altLang="en-US"/>
            </a:br>
            <a:r>
              <a:rPr lang="en-US" altLang="en-US"/>
              <a:t>Glorious in Heaven above.</a:t>
            </a:r>
            <a:br>
              <a:rPr lang="en-US" altLang="en-US"/>
            </a:br>
            <a:r>
              <a:rPr lang="en-US" altLang="en-US"/>
              <a:t>Humbly You came to the earth </a:t>
            </a:r>
            <a:br>
              <a:rPr lang="en-US" altLang="en-US"/>
            </a:br>
            <a:r>
              <a:rPr lang="en-US" altLang="en-US"/>
              <a:t>You created,</a:t>
            </a:r>
            <a:br>
              <a:rPr lang="en-US" altLang="en-US"/>
            </a:br>
            <a:r>
              <a:rPr lang="en-US" altLang="en-US"/>
              <a:t>All for love’s sake became poor.</a:t>
            </a:r>
            <a:br>
              <a:rPr lang="en-US" altLang="en-US"/>
            </a:br>
            <a:endParaRPr lang="en-US" altLang="en-US"/>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8F573586-23C5-CF6D-7D2B-B7EB99763E64}"/>
              </a:ext>
            </a:extLst>
          </p:cNvPr>
          <p:cNvSpPr>
            <a:spLocks noGrp="1" noChangeArrowheads="1"/>
          </p:cNvSpPr>
          <p:nvPr>
            <p:ph type="title"/>
          </p:nvPr>
        </p:nvSpPr>
        <p:spPr>
          <a:xfrm>
            <a:off x="304800" y="3276600"/>
            <a:ext cx="8610600" cy="1143000"/>
          </a:xfrm>
        </p:spPr>
        <p:txBody>
          <a:bodyPr/>
          <a:lstStyle/>
          <a:p>
            <a:r>
              <a:rPr lang="en-US" altLang="en-US"/>
              <a:t>Here I am to worship,</a:t>
            </a:r>
            <a:br>
              <a:rPr lang="en-US" altLang="en-US"/>
            </a:br>
            <a:r>
              <a:rPr lang="en-US" altLang="en-US"/>
              <a:t>Here I am to bow down,</a:t>
            </a:r>
            <a:br>
              <a:rPr lang="en-US" altLang="en-US"/>
            </a:br>
            <a:r>
              <a:rPr lang="en-US" altLang="en-US"/>
              <a:t>Here I am to say that </a:t>
            </a:r>
            <a:br>
              <a:rPr lang="en-US" altLang="en-US"/>
            </a:br>
            <a:r>
              <a:rPr lang="en-US" altLang="en-US"/>
              <a:t>You’re my God.</a:t>
            </a:r>
            <a:br>
              <a:rPr lang="en-US" altLang="en-US"/>
            </a:br>
            <a:r>
              <a:rPr lang="en-US" altLang="en-US"/>
              <a:t>You’re altogether lovely, </a:t>
            </a:r>
            <a:br>
              <a:rPr lang="en-US" altLang="en-US"/>
            </a:br>
            <a:r>
              <a:rPr lang="en-US" altLang="en-US"/>
              <a:t>altogether worthy</a:t>
            </a:r>
            <a:br>
              <a:rPr lang="en-US" altLang="en-US"/>
            </a:br>
            <a:r>
              <a:rPr lang="en-US" altLang="en-US"/>
              <a:t>Altogether wonderful to me.</a:t>
            </a:r>
            <a:br>
              <a:rPr lang="en-US" altLang="en-US"/>
            </a:br>
            <a:br>
              <a:rPr lang="en-US" altLang="en-US"/>
            </a:br>
            <a:endParaRPr lang="en-US" altLang="en-US"/>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46E5CA95-5A07-462B-4BA4-673D171855F8}"/>
              </a:ext>
            </a:extLst>
          </p:cNvPr>
          <p:cNvSpPr>
            <a:spLocks noGrp="1" noChangeArrowheads="1"/>
          </p:cNvSpPr>
          <p:nvPr>
            <p:ph type="title"/>
          </p:nvPr>
        </p:nvSpPr>
        <p:spPr>
          <a:xfrm>
            <a:off x="304800" y="3276600"/>
            <a:ext cx="8610600" cy="1143000"/>
          </a:xfrm>
        </p:spPr>
        <p:txBody>
          <a:bodyPr/>
          <a:lstStyle/>
          <a:p>
            <a:r>
              <a:rPr lang="en-US" altLang="en-US"/>
              <a:t>Here I am to worship,</a:t>
            </a:r>
            <a:br>
              <a:rPr lang="en-US" altLang="en-US"/>
            </a:br>
            <a:r>
              <a:rPr lang="en-US" altLang="en-US"/>
              <a:t>Here I am to bow down,</a:t>
            </a:r>
            <a:br>
              <a:rPr lang="en-US" altLang="en-US"/>
            </a:br>
            <a:r>
              <a:rPr lang="en-US" altLang="en-US"/>
              <a:t>Here I am to say that </a:t>
            </a:r>
            <a:br>
              <a:rPr lang="en-US" altLang="en-US"/>
            </a:br>
            <a:r>
              <a:rPr lang="en-US" altLang="en-US"/>
              <a:t>You’re my God.</a:t>
            </a:r>
            <a:br>
              <a:rPr lang="en-US" altLang="en-US"/>
            </a:br>
            <a:r>
              <a:rPr lang="en-US" altLang="en-US"/>
              <a:t>You’re altogether lovely, </a:t>
            </a:r>
            <a:br>
              <a:rPr lang="en-US" altLang="en-US"/>
            </a:br>
            <a:r>
              <a:rPr lang="en-US" altLang="en-US"/>
              <a:t>altogether worthy,</a:t>
            </a:r>
            <a:br>
              <a:rPr lang="en-US" altLang="en-US"/>
            </a:br>
            <a:r>
              <a:rPr lang="en-US" altLang="en-US"/>
              <a:t>Altogether wonderful to me.</a:t>
            </a:r>
            <a:br>
              <a:rPr lang="en-US" altLang="en-US"/>
            </a:br>
            <a:br>
              <a:rPr lang="en-US" altLang="en-US"/>
            </a:br>
            <a:endParaRPr lang="en-US" altLang="en-US"/>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3C736833-B8B5-9B07-E742-EF7F3F151211}"/>
              </a:ext>
            </a:extLst>
          </p:cNvPr>
          <p:cNvSpPr>
            <a:spLocks noGrp="1" noChangeArrowheads="1"/>
          </p:cNvSpPr>
          <p:nvPr>
            <p:ph type="title"/>
          </p:nvPr>
        </p:nvSpPr>
        <p:spPr>
          <a:xfrm>
            <a:off x="381000" y="3276600"/>
            <a:ext cx="8458200" cy="1143000"/>
          </a:xfrm>
        </p:spPr>
        <p:txBody>
          <a:bodyPr/>
          <a:lstStyle/>
          <a:p>
            <a:r>
              <a:rPr lang="en-US" altLang="en-US"/>
              <a:t>I’ll never know how much it cost</a:t>
            </a:r>
            <a:br>
              <a:rPr lang="en-US" altLang="en-US"/>
            </a:br>
            <a:r>
              <a:rPr lang="en-US" altLang="en-US"/>
              <a:t>To see my sin upon that cross</a:t>
            </a:r>
            <a:br>
              <a:rPr lang="en-US" altLang="en-US"/>
            </a:br>
            <a:r>
              <a:rPr lang="en-US" altLang="en-US"/>
              <a:t>I’ll never know how much it cost</a:t>
            </a:r>
            <a:br>
              <a:rPr lang="en-US" altLang="en-US"/>
            </a:br>
            <a:r>
              <a:rPr lang="en-US" altLang="en-US"/>
              <a:t>To see my sin upon that cross.</a:t>
            </a:r>
            <a:br>
              <a:rPr lang="en-US" altLang="en-US"/>
            </a:br>
            <a:br>
              <a:rPr lang="en-US" altLang="en-US"/>
            </a:br>
            <a:endParaRPr lang="en-US" altLang="en-US"/>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42296</TotalTime>
  <Words>491</Words>
  <Application>Microsoft Macintosh PowerPoint</Application>
  <PresentationFormat>On-screen Show (4:3)</PresentationFormat>
  <Paragraphs>21</Paragraphs>
  <Slides>19</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19</vt:i4>
      </vt:variant>
    </vt:vector>
  </HeadingPairs>
  <TitlesOfParts>
    <vt:vector size="21" baseType="lpstr">
      <vt:lpstr>Times</vt:lpstr>
      <vt:lpstr>Blank Presentation</vt:lpstr>
      <vt:lpstr>PowerPoint Presentation</vt:lpstr>
      <vt:lpstr>PowerPoint Presentation</vt:lpstr>
      <vt:lpstr>HERE I AM TO WORSHIP </vt:lpstr>
      <vt:lpstr>Light of the world You stepped down into darkness, Opened my eyes, let me see. Beauty that made  this heart adore You Hope of a life spent with You</vt:lpstr>
      <vt:lpstr>Here I am to worship, Here I am to bow down, Here I am to say that  You’re my God. You’re altogether lovely,  altogether worthy, Altogether wonderful to me.  </vt:lpstr>
      <vt:lpstr>King of all days O so highly exalted, Glorious in Heaven above. Humbly You came to the earth  You created, All for love’s sake became poor. </vt:lpstr>
      <vt:lpstr>Here I am to worship, Here I am to bow down, Here I am to say that  You’re my God. You’re altogether lovely,  altogether worthy Altogether wonderful to me.  </vt:lpstr>
      <vt:lpstr>Here I am to worship, Here I am to bow down, Here I am to say that  You’re my God. You’re altogether lovely,  altogether worthy, Altogether wonderful to me.  </vt:lpstr>
      <vt:lpstr>I’ll never know how much it cost To see my sin upon that cross I’ll never know how much it cost To see my sin upon that cross.  </vt:lpstr>
      <vt:lpstr>So here I am to worship, Here I am to bow down, Here I am to say that  You’re my God. You’re altogether lovely,  altogether worthy Altogether wonderful to me.  </vt:lpstr>
      <vt:lpstr>Here I am to worship, Here I am to bow down, Here I am to say that  You’re my God. You’re altogether lovely,  altogether worthy, Altogether wonderful to me.  </vt:lpstr>
      <vt:lpstr>PowerPoint Presentation</vt:lpstr>
      <vt:lpstr>I Know That My Redeemer Lives</vt:lpstr>
      <vt:lpstr>I know that my Redeemer lives What comfort this sweet sentence gives He lives, He lives, who once was dead He lives, my everliving Head</vt:lpstr>
      <vt:lpstr>He lives, triumphant from the grave He lives, eternally to save He lives, my mansion to prepare He lives to lead me safely there</vt:lpstr>
      <vt:lpstr>He lives, and grants me daily breath He lives, and I shall conquer death He lives and while He lives I'll sing He lives, my Prophet, Priest and King</vt:lpstr>
      <vt:lpstr>He lives, all glory to His name He lives! My Jesus, still the same Oh, the sweet joy this sentence gives "I know that my Redeemer lives!" "I know that my Redeemer lives!"</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833</cp:revision>
  <cp:lastPrinted>2019-08-15T20:04:03Z</cp:lastPrinted>
  <dcterms:created xsi:type="dcterms:W3CDTF">2003-02-13T03:09:51Z</dcterms:created>
  <dcterms:modified xsi:type="dcterms:W3CDTF">2025-11-02T01:24:22Z</dcterms:modified>
  <cp:category/>
</cp:coreProperties>
</file>