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37"/>
  </p:notesMasterIdLst>
  <p:sldIdLst>
    <p:sldId id="2426" r:id="rId2"/>
    <p:sldId id="2952" r:id="rId3"/>
    <p:sldId id="2950" r:id="rId4"/>
    <p:sldId id="2916" r:id="rId5"/>
    <p:sldId id="2917" r:id="rId6"/>
    <p:sldId id="2918" r:id="rId7"/>
    <p:sldId id="2951" r:id="rId8"/>
    <p:sldId id="2921" r:id="rId9"/>
    <p:sldId id="2922" r:id="rId10"/>
    <p:sldId id="2920" r:id="rId11"/>
    <p:sldId id="2923" r:id="rId12"/>
    <p:sldId id="2924" r:id="rId13"/>
    <p:sldId id="2925" r:id="rId14"/>
    <p:sldId id="2926" r:id="rId15"/>
    <p:sldId id="2928" r:id="rId16"/>
    <p:sldId id="2929" r:id="rId17"/>
    <p:sldId id="2930" r:id="rId18"/>
    <p:sldId id="2931" r:id="rId19"/>
    <p:sldId id="2932" r:id="rId20"/>
    <p:sldId id="2933" r:id="rId21"/>
    <p:sldId id="2934" r:id="rId22"/>
    <p:sldId id="2937" r:id="rId23"/>
    <p:sldId id="2935" r:id="rId24"/>
    <p:sldId id="2944" r:id="rId25"/>
    <p:sldId id="2939" r:id="rId26"/>
    <p:sldId id="2936" r:id="rId27"/>
    <p:sldId id="2940" r:id="rId28"/>
    <p:sldId id="2941" r:id="rId29"/>
    <p:sldId id="2942" r:id="rId30"/>
    <p:sldId id="2943" r:id="rId31"/>
    <p:sldId id="2927" r:id="rId32"/>
    <p:sldId id="2945" r:id="rId33"/>
    <p:sldId id="2946" r:id="rId34"/>
    <p:sldId id="2949" r:id="rId35"/>
    <p:sldId id="2908" r:id="rId3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ヒラギノ角ゴ Pro W3" charset="0"/>
        <a:cs typeface="ヒラギノ角ゴ Pro W3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ヒラギノ角ゴ Pro W3" charset="0"/>
        <a:cs typeface="ヒラギノ角ゴ Pro W3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ヒラギノ角ゴ Pro W3" charset="0"/>
        <a:cs typeface="ヒラギノ角ゴ Pro W3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ヒラギノ角ゴ Pro W3" charset="0"/>
        <a:cs typeface="ヒラギノ角ゴ Pro W3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ヒラギノ角ゴ Pro W3" charset="0"/>
        <a:cs typeface="ヒラギノ角ゴ Pro W3" charset="0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Times" charset="0"/>
        <a:ea typeface="ヒラギノ角ゴ Pro W3" charset="0"/>
        <a:cs typeface="ヒラギノ角ゴ Pro W3" charset="0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Times" charset="0"/>
        <a:ea typeface="ヒラギノ角ゴ Pro W3" charset="0"/>
        <a:cs typeface="ヒラギノ角ゴ Pro W3" charset="0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Times" charset="0"/>
        <a:ea typeface="ヒラギノ角ゴ Pro W3" charset="0"/>
        <a:cs typeface="ヒラギノ角ゴ Pro W3" charset="0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Times" charset="0"/>
        <a:ea typeface="ヒラギノ角ゴ Pro W3" charset="0"/>
        <a:cs typeface="ヒラギノ角ゴ Pro W3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1633" autoAdjust="0"/>
    <p:restoredTop sz="86496" autoAdjust="0"/>
  </p:normalViewPr>
  <p:slideViewPr>
    <p:cSldViewPr>
      <p:cViewPr>
        <p:scale>
          <a:sx n="179" d="100"/>
          <a:sy n="179" d="100"/>
        </p:scale>
        <p:origin x="5424" y="11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241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notesViewPr>
    <p:cSldViewPr>
      <p:cViewPr varScale="1">
        <p:scale>
          <a:sx n="77" d="100"/>
          <a:sy n="77" d="100"/>
        </p:scale>
        <p:origin x="-1552" y="-10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xmlns="" val="1"/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767B6999-FE8F-F741-B298-64D3DB7087A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06961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ヒラギノ角ゴ Pro W3" charset="0"/>
        <a:cs typeface="ヒラギノ角ゴ Pro W3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ヒラギノ角ゴ Pro W3" charset="0"/>
        <a:cs typeface="ヒラギノ角ゴ Pro W3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ヒラギノ角ゴ Pro W3" charset="0"/>
        <a:cs typeface="ヒラギノ角ゴ Pro W3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ヒラギノ角ゴ Pro W3" charset="0"/>
        <a:cs typeface="ヒラギノ角ゴ Pro W3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ヒラギノ角ゴ Pro W3" charset="0"/>
        <a:cs typeface="ヒラギノ角ゴ Pro W3" charset="0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42FB333-76AF-974A-B5F3-11DB03D2ABAE}" type="slidenum">
              <a:rPr lang="en-US"/>
              <a:pPr>
                <a:defRPr/>
              </a:pPr>
              <a:t>1</a:t>
            </a:fld>
            <a:endParaRPr lang="en-US"/>
          </a:p>
        </p:txBody>
      </p:sp>
      <p:sp>
        <p:nvSpPr>
          <p:cNvPr id="45946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45946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123890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C0B411-684B-BC3D-1550-32B865BF5B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0ACF79DF-E729-96AE-C690-362B6FCC151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BBECCC8-6590-7544-82CE-09B32D6335C1}" type="slidenum">
              <a:rPr lang="en-US"/>
              <a:pPr>
                <a:defRPr/>
              </a:pPr>
              <a:t>10</a:t>
            </a:fld>
            <a:endParaRPr lang="en-US"/>
          </a:p>
        </p:txBody>
      </p:sp>
      <p:sp>
        <p:nvSpPr>
          <p:cNvPr id="4593666" name="Rectangle 2">
            <a:extLst>
              <a:ext uri="{FF2B5EF4-FFF2-40B4-BE49-F238E27FC236}">
                <a16:creationId xmlns:a16="http://schemas.microsoft.com/office/drawing/2014/main" id="{342023FF-D982-5429-4BAE-241184164F0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4593667" name="Rectangle 3">
            <a:extLst>
              <a:ext uri="{FF2B5EF4-FFF2-40B4-BE49-F238E27FC236}">
                <a16:creationId xmlns:a16="http://schemas.microsoft.com/office/drawing/2014/main" id="{BFD401CF-231E-DE74-D2FD-C48D19D3C7B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7884107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937081-0D65-4FF7-F850-08E9016D81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7B20053E-7758-63EF-30C8-F1DAD1CA607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BBECCC8-6590-7544-82CE-09B32D6335C1}" type="slidenum">
              <a:rPr lang="en-US"/>
              <a:pPr>
                <a:defRPr/>
              </a:pPr>
              <a:t>11</a:t>
            </a:fld>
            <a:endParaRPr lang="en-US"/>
          </a:p>
        </p:txBody>
      </p:sp>
      <p:sp>
        <p:nvSpPr>
          <p:cNvPr id="4593666" name="Rectangle 2">
            <a:extLst>
              <a:ext uri="{FF2B5EF4-FFF2-40B4-BE49-F238E27FC236}">
                <a16:creationId xmlns:a16="http://schemas.microsoft.com/office/drawing/2014/main" id="{4BF0F94E-8CA4-1F32-7250-E4CE5F0AADA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4593667" name="Rectangle 3">
            <a:extLst>
              <a:ext uri="{FF2B5EF4-FFF2-40B4-BE49-F238E27FC236}">
                <a16:creationId xmlns:a16="http://schemas.microsoft.com/office/drawing/2014/main" id="{E0F2CC87-21D8-7077-9E8B-29A1369CFEE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9240787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0BA618-710B-3E9D-8BA0-8C33B6AA36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87A57839-BC59-54A1-1791-961194C066C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BBECCC8-6590-7544-82CE-09B32D6335C1}" type="slidenum">
              <a:rPr lang="en-US"/>
              <a:pPr>
                <a:defRPr/>
              </a:pPr>
              <a:t>12</a:t>
            </a:fld>
            <a:endParaRPr lang="en-US"/>
          </a:p>
        </p:txBody>
      </p:sp>
      <p:sp>
        <p:nvSpPr>
          <p:cNvPr id="4593666" name="Rectangle 2">
            <a:extLst>
              <a:ext uri="{FF2B5EF4-FFF2-40B4-BE49-F238E27FC236}">
                <a16:creationId xmlns:a16="http://schemas.microsoft.com/office/drawing/2014/main" id="{F055018A-4AAD-4E10-4A19-5F4BC2BC0FD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4593667" name="Rectangle 3">
            <a:extLst>
              <a:ext uri="{FF2B5EF4-FFF2-40B4-BE49-F238E27FC236}">
                <a16:creationId xmlns:a16="http://schemas.microsoft.com/office/drawing/2014/main" id="{3EF36448-C9A7-E523-5FB2-7C73BF4BF4F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8616775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43C119-C533-D4BC-0307-2CD77FF29A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E967093B-19AD-44A1-EC36-29A431602AE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BBECCC8-6590-7544-82CE-09B32D6335C1}" type="slidenum">
              <a:rPr lang="en-US"/>
              <a:pPr>
                <a:defRPr/>
              </a:pPr>
              <a:t>13</a:t>
            </a:fld>
            <a:endParaRPr lang="en-US"/>
          </a:p>
        </p:txBody>
      </p:sp>
      <p:sp>
        <p:nvSpPr>
          <p:cNvPr id="4593666" name="Rectangle 2">
            <a:extLst>
              <a:ext uri="{FF2B5EF4-FFF2-40B4-BE49-F238E27FC236}">
                <a16:creationId xmlns:a16="http://schemas.microsoft.com/office/drawing/2014/main" id="{1BC8FB63-6A6C-4815-6DEC-7FD6EF415D2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4593667" name="Rectangle 3">
            <a:extLst>
              <a:ext uri="{FF2B5EF4-FFF2-40B4-BE49-F238E27FC236}">
                <a16:creationId xmlns:a16="http://schemas.microsoft.com/office/drawing/2014/main" id="{C12975C2-35F2-A432-F452-4CB64F75F8A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6230960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08406C-63B8-E249-DC46-CC4416CBA4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F35396A4-B0CB-35E9-7BD5-56EAA0837B6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BBECCC8-6590-7544-82CE-09B32D6335C1}" type="slidenum">
              <a:rPr lang="en-US"/>
              <a:pPr>
                <a:defRPr/>
              </a:pPr>
              <a:t>14</a:t>
            </a:fld>
            <a:endParaRPr lang="en-US"/>
          </a:p>
        </p:txBody>
      </p:sp>
      <p:sp>
        <p:nvSpPr>
          <p:cNvPr id="4593666" name="Rectangle 2">
            <a:extLst>
              <a:ext uri="{FF2B5EF4-FFF2-40B4-BE49-F238E27FC236}">
                <a16:creationId xmlns:a16="http://schemas.microsoft.com/office/drawing/2014/main" id="{E0843E4B-5DFF-9D8E-2ED9-BF469795E98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4593667" name="Rectangle 3">
            <a:extLst>
              <a:ext uri="{FF2B5EF4-FFF2-40B4-BE49-F238E27FC236}">
                <a16:creationId xmlns:a16="http://schemas.microsoft.com/office/drawing/2014/main" id="{19CE4B6D-476F-8364-6359-D9548B18B4C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8450195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0C21ED-12B7-7678-0698-DC751D6259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25F44D92-3CCC-09D2-4BB0-F663F87A123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BBECCC8-6590-7544-82CE-09B32D6335C1}" type="slidenum">
              <a:rPr lang="en-US"/>
              <a:pPr>
                <a:defRPr/>
              </a:pPr>
              <a:t>15</a:t>
            </a:fld>
            <a:endParaRPr lang="en-US"/>
          </a:p>
        </p:txBody>
      </p:sp>
      <p:sp>
        <p:nvSpPr>
          <p:cNvPr id="4593666" name="Rectangle 2">
            <a:extLst>
              <a:ext uri="{FF2B5EF4-FFF2-40B4-BE49-F238E27FC236}">
                <a16:creationId xmlns:a16="http://schemas.microsoft.com/office/drawing/2014/main" id="{747BA104-354A-3B40-C9E3-58E9A548FA4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4593667" name="Rectangle 3">
            <a:extLst>
              <a:ext uri="{FF2B5EF4-FFF2-40B4-BE49-F238E27FC236}">
                <a16:creationId xmlns:a16="http://schemas.microsoft.com/office/drawing/2014/main" id="{B6771CCD-695D-597C-0564-C2AD725F1D5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2109163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3FB16B-2E7C-B3DB-A36E-75E956ED20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E7739E3A-0FE0-A192-3FC8-A99343BC840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BBECCC8-6590-7544-82CE-09B32D6335C1}" type="slidenum">
              <a:rPr lang="en-US"/>
              <a:pPr>
                <a:defRPr/>
              </a:pPr>
              <a:t>16</a:t>
            </a:fld>
            <a:endParaRPr lang="en-US"/>
          </a:p>
        </p:txBody>
      </p:sp>
      <p:sp>
        <p:nvSpPr>
          <p:cNvPr id="4593666" name="Rectangle 2">
            <a:extLst>
              <a:ext uri="{FF2B5EF4-FFF2-40B4-BE49-F238E27FC236}">
                <a16:creationId xmlns:a16="http://schemas.microsoft.com/office/drawing/2014/main" id="{F0095AC3-904B-544F-9877-6BC84D16D55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4593667" name="Rectangle 3">
            <a:extLst>
              <a:ext uri="{FF2B5EF4-FFF2-40B4-BE49-F238E27FC236}">
                <a16:creationId xmlns:a16="http://schemas.microsoft.com/office/drawing/2014/main" id="{C3C18AA7-6C9A-2186-A295-93561B9F4C0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5708323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0A905A-743E-0EE3-6102-DEE2ED4667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14246374-ED1B-47D8-0160-F32D07F508B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BBECCC8-6590-7544-82CE-09B32D6335C1}" type="slidenum">
              <a:rPr lang="en-US"/>
              <a:pPr>
                <a:defRPr/>
              </a:pPr>
              <a:t>17</a:t>
            </a:fld>
            <a:endParaRPr lang="en-US"/>
          </a:p>
        </p:txBody>
      </p:sp>
      <p:sp>
        <p:nvSpPr>
          <p:cNvPr id="4593666" name="Rectangle 2">
            <a:extLst>
              <a:ext uri="{FF2B5EF4-FFF2-40B4-BE49-F238E27FC236}">
                <a16:creationId xmlns:a16="http://schemas.microsoft.com/office/drawing/2014/main" id="{144C86AE-96EE-79E9-DE69-C2D49524EF9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4593667" name="Rectangle 3">
            <a:extLst>
              <a:ext uri="{FF2B5EF4-FFF2-40B4-BE49-F238E27FC236}">
                <a16:creationId xmlns:a16="http://schemas.microsoft.com/office/drawing/2014/main" id="{50667CE0-F244-8F55-6EF8-69EB72BD773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7615052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A0EB8C-F271-9A7F-4313-0F4C9EA64E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35BA4B11-F0BD-992C-DFB6-F70E3BF2578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BBECCC8-6590-7544-82CE-09B32D6335C1}" type="slidenum">
              <a:rPr lang="en-US"/>
              <a:pPr>
                <a:defRPr/>
              </a:pPr>
              <a:t>18</a:t>
            </a:fld>
            <a:endParaRPr lang="en-US"/>
          </a:p>
        </p:txBody>
      </p:sp>
      <p:sp>
        <p:nvSpPr>
          <p:cNvPr id="4593666" name="Rectangle 2">
            <a:extLst>
              <a:ext uri="{FF2B5EF4-FFF2-40B4-BE49-F238E27FC236}">
                <a16:creationId xmlns:a16="http://schemas.microsoft.com/office/drawing/2014/main" id="{A1E23FD6-A2E2-33C8-6087-D36B4CB27E0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4593667" name="Rectangle 3">
            <a:extLst>
              <a:ext uri="{FF2B5EF4-FFF2-40B4-BE49-F238E27FC236}">
                <a16:creationId xmlns:a16="http://schemas.microsoft.com/office/drawing/2014/main" id="{4D65BFFD-A8F0-DC17-551B-A7005FB2C04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588531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841BC9-AE0A-51E9-2C9B-25F248E486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8708C465-5C44-2373-9B16-20DA237D758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BBECCC8-6590-7544-82CE-09B32D6335C1}" type="slidenum">
              <a:rPr lang="en-US"/>
              <a:pPr>
                <a:defRPr/>
              </a:pPr>
              <a:t>19</a:t>
            </a:fld>
            <a:endParaRPr lang="en-US"/>
          </a:p>
        </p:txBody>
      </p:sp>
      <p:sp>
        <p:nvSpPr>
          <p:cNvPr id="4593666" name="Rectangle 2">
            <a:extLst>
              <a:ext uri="{FF2B5EF4-FFF2-40B4-BE49-F238E27FC236}">
                <a16:creationId xmlns:a16="http://schemas.microsoft.com/office/drawing/2014/main" id="{7EF00EED-7F33-8332-AF47-D8985E9DB48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4593667" name="Rectangle 3">
            <a:extLst>
              <a:ext uri="{FF2B5EF4-FFF2-40B4-BE49-F238E27FC236}">
                <a16:creationId xmlns:a16="http://schemas.microsoft.com/office/drawing/2014/main" id="{BB1D0B6D-7FEF-605D-693A-DDDEFF444CD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833521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BCDE32-3F52-5AAF-3722-72E6642E7F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B07170D5-F2FE-E07F-9E4B-BB635B0CC35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BBECCC8-6590-7544-82CE-09B32D6335C1}" type="slidenum">
              <a:rPr lang="en-US"/>
              <a:pPr>
                <a:defRPr/>
              </a:pPr>
              <a:t>2</a:t>
            </a:fld>
            <a:endParaRPr lang="en-US"/>
          </a:p>
        </p:txBody>
      </p:sp>
      <p:sp>
        <p:nvSpPr>
          <p:cNvPr id="4593666" name="Rectangle 2">
            <a:extLst>
              <a:ext uri="{FF2B5EF4-FFF2-40B4-BE49-F238E27FC236}">
                <a16:creationId xmlns:a16="http://schemas.microsoft.com/office/drawing/2014/main" id="{7E591943-108B-4470-3BC4-CD9067618E0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4593667" name="Rectangle 3">
            <a:extLst>
              <a:ext uri="{FF2B5EF4-FFF2-40B4-BE49-F238E27FC236}">
                <a16:creationId xmlns:a16="http://schemas.microsoft.com/office/drawing/2014/main" id="{1B2B5B59-9807-F0BC-25CB-873C7FA1B4A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8610734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705161-00C8-FB68-BFF4-5CB54A42C1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5D5A54AD-0D70-087A-3E24-FB43305D0D8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BBECCC8-6590-7544-82CE-09B32D6335C1}" type="slidenum">
              <a:rPr lang="en-US"/>
              <a:pPr>
                <a:defRPr/>
              </a:pPr>
              <a:t>20</a:t>
            </a:fld>
            <a:endParaRPr lang="en-US"/>
          </a:p>
        </p:txBody>
      </p:sp>
      <p:sp>
        <p:nvSpPr>
          <p:cNvPr id="4593666" name="Rectangle 2">
            <a:extLst>
              <a:ext uri="{FF2B5EF4-FFF2-40B4-BE49-F238E27FC236}">
                <a16:creationId xmlns:a16="http://schemas.microsoft.com/office/drawing/2014/main" id="{F7B718AA-5B0A-3D77-D939-75E568D224B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4593667" name="Rectangle 3">
            <a:extLst>
              <a:ext uri="{FF2B5EF4-FFF2-40B4-BE49-F238E27FC236}">
                <a16:creationId xmlns:a16="http://schemas.microsoft.com/office/drawing/2014/main" id="{4375BDAE-932B-3A79-ED96-594C928791B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0320721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762B07-B344-DD61-50A6-B0B1C07479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3530790D-2024-B5DC-5D8D-871ED82464B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BBECCC8-6590-7544-82CE-09B32D6335C1}" type="slidenum">
              <a:rPr lang="en-US"/>
              <a:pPr>
                <a:defRPr/>
              </a:pPr>
              <a:t>21</a:t>
            </a:fld>
            <a:endParaRPr lang="en-US"/>
          </a:p>
        </p:txBody>
      </p:sp>
      <p:sp>
        <p:nvSpPr>
          <p:cNvPr id="4593666" name="Rectangle 2">
            <a:extLst>
              <a:ext uri="{FF2B5EF4-FFF2-40B4-BE49-F238E27FC236}">
                <a16:creationId xmlns:a16="http://schemas.microsoft.com/office/drawing/2014/main" id="{04CF4F81-3FCE-0B77-9E5D-4556569AC99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4593667" name="Rectangle 3">
            <a:extLst>
              <a:ext uri="{FF2B5EF4-FFF2-40B4-BE49-F238E27FC236}">
                <a16:creationId xmlns:a16="http://schemas.microsoft.com/office/drawing/2014/main" id="{78BF3721-3719-F3D2-10D5-8BEB8F31CE8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4653839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CEA387-F282-7A83-AAC0-58F30388A9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48C84194-4ED1-0684-E0BB-23D807BA1F6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BBECCC8-6590-7544-82CE-09B32D6335C1}" type="slidenum">
              <a:rPr lang="en-US"/>
              <a:pPr>
                <a:defRPr/>
              </a:pPr>
              <a:t>22</a:t>
            </a:fld>
            <a:endParaRPr lang="en-US"/>
          </a:p>
        </p:txBody>
      </p:sp>
      <p:sp>
        <p:nvSpPr>
          <p:cNvPr id="4593666" name="Rectangle 2">
            <a:extLst>
              <a:ext uri="{FF2B5EF4-FFF2-40B4-BE49-F238E27FC236}">
                <a16:creationId xmlns:a16="http://schemas.microsoft.com/office/drawing/2014/main" id="{FD19FF3E-A866-C0FA-52F4-8E8602CC0DB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4593667" name="Rectangle 3">
            <a:extLst>
              <a:ext uri="{FF2B5EF4-FFF2-40B4-BE49-F238E27FC236}">
                <a16:creationId xmlns:a16="http://schemas.microsoft.com/office/drawing/2014/main" id="{DAF2DCF8-CA0E-0D0F-0B26-1E733F07B4A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7749716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981590-6671-6DEF-102A-DA15BF080B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26391C4F-E533-BAF8-EEB5-687F2511ABD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BBECCC8-6590-7544-82CE-09B32D6335C1}" type="slidenum">
              <a:rPr lang="en-US"/>
              <a:pPr>
                <a:defRPr/>
              </a:pPr>
              <a:t>23</a:t>
            </a:fld>
            <a:endParaRPr lang="en-US"/>
          </a:p>
        </p:txBody>
      </p:sp>
      <p:sp>
        <p:nvSpPr>
          <p:cNvPr id="4593666" name="Rectangle 2">
            <a:extLst>
              <a:ext uri="{FF2B5EF4-FFF2-40B4-BE49-F238E27FC236}">
                <a16:creationId xmlns:a16="http://schemas.microsoft.com/office/drawing/2014/main" id="{A29D95BB-C7FF-FEC4-5500-1B2367DF60D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4593667" name="Rectangle 3">
            <a:extLst>
              <a:ext uri="{FF2B5EF4-FFF2-40B4-BE49-F238E27FC236}">
                <a16:creationId xmlns:a16="http://schemas.microsoft.com/office/drawing/2014/main" id="{7B3B1A20-A056-074B-A559-6FFFEBECDC2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7904242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6254CB-8D52-4D4F-1D7C-7B556D6EE0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3B2EDA13-DA25-2758-6F40-CADECD10FBE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BBECCC8-6590-7544-82CE-09B32D6335C1}" type="slidenum">
              <a:rPr lang="en-US"/>
              <a:pPr>
                <a:defRPr/>
              </a:pPr>
              <a:t>24</a:t>
            </a:fld>
            <a:endParaRPr lang="en-US"/>
          </a:p>
        </p:txBody>
      </p:sp>
      <p:sp>
        <p:nvSpPr>
          <p:cNvPr id="4593666" name="Rectangle 2">
            <a:extLst>
              <a:ext uri="{FF2B5EF4-FFF2-40B4-BE49-F238E27FC236}">
                <a16:creationId xmlns:a16="http://schemas.microsoft.com/office/drawing/2014/main" id="{0AA2F3A4-60B4-DE57-2C90-AD37B43BCDC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4593667" name="Rectangle 3">
            <a:extLst>
              <a:ext uri="{FF2B5EF4-FFF2-40B4-BE49-F238E27FC236}">
                <a16:creationId xmlns:a16="http://schemas.microsoft.com/office/drawing/2014/main" id="{BA9C28D0-CF5C-2A3A-7160-CA9DAAD8FF9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5042257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7AA0E4-5F99-E4E6-D539-51E1719AFD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95B58F3B-5FC4-B093-2985-DCDB7A668EF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BBECCC8-6590-7544-82CE-09B32D6335C1}" type="slidenum">
              <a:rPr lang="en-US"/>
              <a:pPr>
                <a:defRPr/>
              </a:pPr>
              <a:t>25</a:t>
            </a:fld>
            <a:endParaRPr lang="en-US"/>
          </a:p>
        </p:txBody>
      </p:sp>
      <p:sp>
        <p:nvSpPr>
          <p:cNvPr id="4593666" name="Rectangle 2">
            <a:extLst>
              <a:ext uri="{FF2B5EF4-FFF2-40B4-BE49-F238E27FC236}">
                <a16:creationId xmlns:a16="http://schemas.microsoft.com/office/drawing/2014/main" id="{EE38C4B3-47DE-101B-5FA6-99D7272E668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4593667" name="Rectangle 3">
            <a:extLst>
              <a:ext uri="{FF2B5EF4-FFF2-40B4-BE49-F238E27FC236}">
                <a16:creationId xmlns:a16="http://schemas.microsoft.com/office/drawing/2014/main" id="{94533C07-6DF8-382A-08E2-4DFBCFE9834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2579311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BAD664-6B4E-04C8-A787-162D8E0721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FCFC0BCB-AC44-A626-BEA7-CD284ECF637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BBECCC8-6590-7544-82CE-09B32D6335C1}" type="slidenum">
              <a:rPr lang="en-US"/>
              <a:pPr>
                <a:defRPr/>
              </a:pPr>
              <a:t>26</a:t>
            </a:fld>
            <a:endParaRPr lang="en-US"/>
          </a:p>
        </p:txBody>
      </p:sp>
      <p:sp>
        <p:nvSpPr>
          <p:cNvPr id="4593666" name="Rectangle 2">
            <a:extLst>
              <a:ext uri="{FF2B5EF4-FFF2-40B4-BE49-F238E27FC236}">
                <a16:creationId xmlns:a16="http://schemas.microsoft.com/office/drawing/2014/main" id="{B0E18F3D-EEFC-135F-DB19-7151DAE8089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4593667" name="Rectangle 3">
            <a:extLst>
              <a:ext uri="{FF2B5EF4-FFF2-40B4-BE49-F238E27FC236}">
                <a16:creationId xmlns:a16="http://schemas.microsoft.com/office/drawing/2014/main" id="{63A51A16-4B38-7EAD-58E4-66CEB87F29E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368713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34BFD2-BAF7-4882-1C14-1D025EE047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98CF0E57-A346-A57A-1E57-0817CC1FFBA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BBECCC8-6590-7544-82CE-09B32D6335C1}" type="slidenum">
              <a:rPr lang="en-US"/>
              <a:pPr>
                <a:defRPr/>
              </a:pPr>
              <a:t>27</a:t>
            </a:fld>
            <a:endParaRPr lang="en-US"/>
          </a:p>
        </p:txBody>
      </p:sp>
      <p:sp>
        <p:nvSpPr>
          <p:cNvPr id="4593666" name="Rectangle 2">
            <a:extLst>
              <a:ext uri="{FF2B5EF4-FFF2-40B4-BE49-F238E27FC236}">
                <a16:creationId xmlns:a16="http://schemas.microsoft.com/office/drawing/2014/main" id="{406194E9-2156-2BC9-E58E-7E5CFA491E8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4593667" name="Rectangle 3">
            <a:extLst>
              <a:ext uri="{FF2B5EF4-FFF2-40B4-BE49-F238E27FC236}">
                <a16:creationId xmlns:a16="http://schemas.microsoft.com/office/drawing/2014/main" id="{568C2CD2-81F1-75AD-3306-ADA4378708B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6207505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71203B-1BD1-F490-13E4-E5B2A6D9BF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20321B11-E8D3-D83D-3E06-35D893554EA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BBECCC8-6590-7544-82CE-09B32D6335C1}" type="slidenum">
              <a:rPr lang="en-US"/>
              <a:pPr>
                <a:defRPr/>
              </a:pPr>
              <a:t>28</a:t>
            </a:fld>
            <a:endParaRPr lang="en-US"/>
          </a:p>
        </p:txBody>
      </p:sp>
      <p:sp>
        <p:nvSpPr>
          <p:cNvPr id="4593666" name="Rectangle 2">
            <a:extLst>
              <a:ext uri="{FF2B5EF4-FFF2-40B4-BE49-F238E27FC236}">
                <a16:creationId xmlns:a16="http://schemas.microsoft.com/office/drawing/2014/main" id="{B97B84FC-CE4E-7B3E-BAD6-208EDE76473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4593667" name="Rectangle 3">
            <a:extLst>
              <a:ext uri="{FF2B5EF4-FFF2-40B4-BE49-F238E27FC236}">
                <a16:creationId xmlns:a16="http://schemas.microsoft.com/office/drawing/2014/main" id="{6CB8E4E0-C965-E7AA-5F63-FA5E3E3636A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0113636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EDECA5-8468-B9CF-0A53-7393BB2D5D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874C5AFD-422F-6C75-7975-7985AD5DF68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BBECCC8-6590-7544-82CE-09B32D6335C1}" type="slidenum">
              <a:rPr lang="en-US"/>
              <a:pPr>
                <a:defRPr/>
              </a:pPr>
              <a:t>29</a:t>
            </a:fld>
            <a:endParaRPr lang="en-US"/>
          </a:p>
        </p:txBody>
      </p:sp>
      <p:sp>
        <p:nvSpPr>
          <p:cNvPr id="4593666" name="Rectangle 2">
            <a:extLst>
              <a:ext uri="{FF2B5EF4-FFF2-40B4-BE49-F238E27FC236}">
                <a16:creationId xmlns:a16="http://schemas.microsoft.com/office/drawing/2014/main" id="{A97D2E79-9B41-EA57-2A51-94A9B83C0BE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4593667" name="Rectangle 3">
            <a:extLst>
              <a:ext uri="{FF2B5EF4-FFF2-40B4-BE49-F238E27FC236}">
                <a16:creationId xmlns:a16="http://schemas.microsoft.com/office/drawing/2014/main" id="{43BFDE60-9884-3439-80A7-98630A05111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569385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7620C2-7716-7BEE-A2D4-D1B49D1652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312270C5-E201-568A-CF3B-E7D60254492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BBECCC8-6590-7544-82CE-09B32D6335C1}" type="slidenum">
              <a:rPr lang="en-US"/>
              <a:pPr>
                <a:defRPr/>
              </a:pPr>
              <a:t>3</a:t>
            </a:fld>
            <a:endParaRPr lang="en-US"/>
          </a:p>
        </p:txBody>
      </p:sp>
      <p:sp>
        <p:nvSpPr>
          <p:cNvPr id="4593666" name="Rectangle 2">
            <a:extLst>
              <a:ext uri="{FF2B5EF4-FFF2-40B4-BE49-F238E27FC236}">
                <a16:creationId xmlns:a16="http://schemas.microsoft.com/office/drawing/2014/main" id="{61C46E8E-411A-9803-7B14-247AB9EB0EB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4593667" name="Rectangle 3">
            <a:extLst>
              <a:ext uri="{FF2B5EF4-FFF2-40B4-BE49-F238E27FC236}">
                <a16:creationId xmlns:a16="http://schemas.microsoft.com/office/drawing/2014/main" id="{EBA32707-142E-6797-5302-0C5B77B3D3F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1486166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FD815A-116D-6B91-5102-1A90B651F8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80C7AA28-3997-A14C-BF2A-8BF83D2E5A0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BBECCC8-6590-7544-82CE-09B32D6335C1}" type="slidenum">
              <a:rPr lang="en-US"/>
              <a:pPr>
                <a:defRPr/>
              </a:pPr>
              <a:t>30</a:t>
            </a:fld>
            <a:endParaRPr lang="en-US"/>
          </a:p>
        </p:txBody>
      </p:sp>
      <p:sp>
        <p:nvSpPr>
          <p:cNvPr id="4593666" name="Rectangle 2">
            <a:extLst>
              <a:ext uri="{FF2B5EF4-FFF2-40B4-BE49-F238E27FC236}">
                <a16:creationId xmlns:a16="http://schemas.microsoft.com/office/drawing/2014/main" id="{A015912F-57F2-DB91-0FBE-EF0207C36B0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4593667" name="Rectangle 3">
            <a:extLst>
              <a:ext uri="{FF2B5EF4-FFF2-40B4-BE49-F238E27FC236}">
                <a16:creationId xmlns:a16="http://schemas.microsoft.com/office/drawing/2014/main" id="{D50FF592-B984-36D4-26F6-CDBBA57EBE2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5932713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32DF1E-D511-36CB-1732-2AFDD24695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45087CA7-2036-4DC2-2636-AA4A21A87B9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BBECCC8-6590-7544-82CE-09B32D6335C1}" type="slidenum">
              <a:rPr lang="en-US"/>
              <a:pPr>
                <a:defRPr/>
              </a:pPr>
              <a:t>31</a:t>
            </a:fld>
            <a:endParaRPr lang="en-US"/>
          </a:p>
        </p:txBody>
      </p:sp>
      <p:sp>
        <p:nvSpPr>
          <p:cNvPr id="4593666" name="Rectangle 2">
            <a:extLst>
              <a:ext uri="{FF2B5EF4-FFF2-40B4-BE49-F238E27FC236}">
                <a16:creationId xmlns:a16="http://schemas.microsoft.com/office/drawing/2014/main" id="{9A283DAF-A9BE-F3CA-FF99-2E9CA4479DA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4593667" name="Rectangle 3">
            <a:extLst>
              <a:ext uri="{FF2B5EF4-FFF2-40B4-BE49-F238E27FC236}">
                <a16:creationId xmlns:a16="http://schemas.microsoft.com/office/drawing/2014/main" id="{46AA75D2-6951-8C88-63F3-DAF1475E014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2690117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53C244-D770-B6E0-622F-476EECB71D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1228B1F4-E00A-14F8-FC04-ED17FE51609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BBECCC8-6590-7544-82CE-09B32D6335C1}" type="slidenum">
              <a:rPr lang="en-US"/>
              <a:pPr>
                <a:defRPr/>
              </a:pPr>
              <a:t>32</a:t>
            </a:fld>
            <a:endParaRPr lang="en-US"/>
          </a:p>
        </p:txBody>
      </p:sp>
      <p:sp>
        <p:nvSpPr>
          <p:cNvPr id="4593666" name="Rectangle 2">
            <a:extLst>
              <a:ext uri="{FF2B5EF4-FFF2-40B4-BE49-F238E27FC236}">
                <a16:creationId xmlns:a16="http://schemas.microsoft.com/office/drawing/2014/main" id="{A9306226-BC85-3BFE-165B-D471033D263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4593667" name="Rectangle 3">
            <a:extLst>
              <a:ext uri="{FF2B5EF4-FFF2-40B4-BE49-F238E27FC236}">
                <a16:creationId xmlns:a16="http://schemas.microsoft.com/office/drawing/2014/main" id="{93421CEB-7D7B-977C-19B2-A9541672908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2711294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750B99-5CAF-6FA2-3E7C-4203E3D201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F7EB42C6-C129-BE98-744C-8D9654B6DDC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BBECCC8-6590-7544-82CE-09B32D6335C1}" type="slidenum">
              <a:rPr lang="en-US"/>
              <a:pPr>
                <a:defRPr/>
              </a:pPr>
              <a:t>33</a:t>
            </a:fld>
            <a:endParaRPr lang="en-US"/>
          </a:p>
        </p:txBody>
      </p:sp>
      <p:sp>
        <p:nvSpPr>
          <p:cNvPr id="4593666" name="Rectangle 2">
            <a:extLst>
              <a:ext uri="{FF2B5EF4-FFF2-40B4-BE49-F238E27FC236}">
                <a16:creationId xmlns:a16="http://schemas.microsoft.com/office/drawing/2014/main" id="{3779C4EE-C7BB-DA1C-BE3A-D8C7F3DBFC2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4593667" name="Rectangle 3">
            <a:extLst>
              <a:ext uri="{FF2B5EF4-FFF2-40B4-BE49-F238E27FC236}">
                <a16:creationId xmlns:a16="http://schemas.microsoft.com/office/drawing/2014/main" id="{BB25731E-D132-B128-2376-58558925E4C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2457310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3B7DAA-AF73-8D71-F61B-D91146643D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0FFD066A-5E05-8616-397F-64ADB3E5999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BBECCC8-6590-7544-82CE-09B32D6335C1}" type="slidenum">
              <a:rPr lang="en-US"/>
              <a:pPr>
                <a:defRPr/>
              </a:pPr>
              <a:t>34</a:t>
            </a:fld>
            <a:endParaRPr lang="en-US"/>
          </a:p>
        </p:txBody>
      </p:sp>
      <p:sp>
        <p:nvSpPr>
          <p:cNvPr id="4593666" name="Rectangle 2">
            <a:extLst>
              <a:ext uri="{FF2B5EF4-FFF2-40B4-BE49-F238E27FC236}">
                <a16:creationId xmlns:a16="http://schemas.microsoft.com/office/drawing/2014/main" id="{19C8325C-7BDB-ABB0-D98F-416947E3A9B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4593667" name="Rectangle 3">
            <a:extLst>
              <a:ext uri="{FF2B5EF4-FFF2-40B4-BE49-F238E27FC236}">
                <a16:creationId xmlns:a16="http://schemas.microsoft.com/office/drawing/2014/main" id="{631ABD96-35D4-233D-BA7F-E9FD92001B7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166143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DD7E90-4D1A-9435-94CB-2C18A6D701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004BD6A0-5674-9B4A-CF0F-F4355C5424F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42FB333-76AF-974A-B5F3-11DB03D2ABAE}" type="slidenum">
              <a:rPr lang="en-US"/>
              <a:pPr>
                <a:defRPr/>
              </a:pPr>
              <a:t>35</a:t>
            </a:fld>
            <a:endParaRPr lang="en-US"/>
          </a:p>
        </p:txBody>
      </p:sp>
      <p:sp>
        <p:nvSpPr>
          <p:cNvPr id="4594690" name="Rectangle 2">
            <a:extLst>
              <a:ext uri="{FF2B5EF4-FFF2-40B4-BE49-F238E27FC236}">
                <a16:creationId xmlns:a16="http://schemas.microsoft.com/office/drawing/2014/main" id="{7D0919CF-3C64-5276-04CD-544781A5357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4594691" name="Rectangle 3">
            <a:extLst>
              <a:ext uri="{FF2B5EF4-FFF2-40B4-BE49-F238E27FC236}">
                <a16:creationId xmlns:a16="http://schemas.microsoft.com/office/drawing/2014/main" id="{A1D83BE7-B732-F500-AB37-7544DBC4739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755873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9F8670-E041-9737-1A08-401EC07455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36F600E2-9F2C-179B-BFA8-76855502314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BBECCC8-6590-7544-82CE-09B32D6335C1}" type="slidenum">
              <a:rPr lang="en-US"/>
              <a:pPr>
                <a:defRPr/>
              </a:pPr>
              <a:t>4</a:t>
            </a:fld>
            <a:endParaRPr lang="en-US"/>
          </a:p>
        </p:txBody>
      </p:sp>
      <p:sp>
        <p:nvSpPr>
          <p:cNvPr id="4593666" name="Rectangle 2">
            <a:extLst>
              <a:ext uri="{FF2B5EF4-FFF2-40B4-BE49-F238E27FC236}">
                <a16:creationId xmlns:a16="http://schemas.microsoft.com/office/drawing/2014/main" id="{61DD5D6E-7565-EE5F-2102-7E1AF3D66EE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4593667" name="Rectangle 3">
            <a:extLst>
              <a:ext uri="{FF2B5EF4-FFF2-40B4-BE49-F238E27FC236}">
                <a16:creationId xmlns:a16="http://schemas.microsoft.com/office/drawing/2014/main" id="{E4151D28-ABCC-B07E-C1C7-D11A8F5B801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922539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931749-18AE-9C72-6A26-8C167E8DA7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2F7E8683-0176-0FE8-7DA7-A125CE5E14B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BBECCC8-6590-7544-82CE-09B32D6335C1}" type="slidenum">
              <a:rPr lang="en-US"/>
              <a:pPr>
                <a:defRPr/>
              </a:pPr>
              <a:t>5</a:t>
            </a:fld>
            <a:endParaRPr lang="en-US"/>
          </a:p>
        </p:txBody>
      </p:sp>
      <p:sp>
        <p:nvSpPr>
          <p:cNvPr id="4593666" name="Rectangle 2">
            <a:extLst>
              <a:ext uri="{FF2B5EF4-FFF2-40B4-BE49-F238E27FC236}">
                <a16:creationId xmlns:a16="http://schemas.microsoft.com/office/drawing/2014/main" id="{A7D24EEC-1909-4F30-F97F-719F0A5FF04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4593667" name="Rectangle 3">
            <a:extLst>
              <a:ext uri="{FF2B5EF4-FFF2-40B4-BE49-F238E27FC236}">
                <a16:creationId xmlns:a16="http://schemas.microsoft.com/office/drawing/2014/main" id="{0DCA820E-6848-99A3-F18E-76676C1B463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555050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062F88-28C8-99DA-12A5-0AB9E11A61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89CA5E84-8C95-7817-8592-542BD4064D3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BBECCC8-6590-7544-82CE-09B32D6335C1}" type="slidenum">
              <a:rPr lang="en-US"/>
              <a:pPr>
                <a:defRPr/>
              </a:pPr>
              <a:t>6</a:t>
            </a:fld>
            <a:endParaRPr lang="en-US"/>
          </a:p>
        </p:txBody>
      </p:sp>
      <p:sp>
        <p:nvSpPr>
          <p:cNvPr id="4593666" name="Rectangle 2">
            <a:extLst>
              <a:ext uri="{FF2B5EF4-FFF2-40B4-BE49-F238E27FC236}">
                <a16:creationId xmlns:a16="http://schemas.microsoft.com/office/drawing/2014/main" id="{D8C2A412-CFEF-BA24-B440-96BC8AD35DF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4593667" name="Rectangle 3">
            <a:extLst>
              <a:ext uri="{FF2B5EF4-FFF2-40B4-BE49-F238E27FC236}">
                <a16:creationId xmlns:a16="http://schemas.microsoft.com/office/drawing/2014/main" id="{210C3325-E1D8-EBA1-2230-89CCC75CAA4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065818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8E37AA-55E6-E9AB-B1A2-05BC771EEF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869D2FDD-F4D2-303F-7368-84F01F1D7BC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BBECCC8-6590-7544-82CE-09B32D6335C1}" type="slidenum">
              <a:rPr lang="en-US"/>
              <a:pPr>
                <a:defRPr/>
              </a:pPr>
              <a:t>7</a:t>
            </a:fld>
            <a:endParaRPr lang="en-US"/>
          </a:p>
        </p:txBody>
      </p:sp>
      <p:sp>
        <p:nvSpPr>
          <p:cNvPr id="4593666" name="Rectangle 2">
            <a:extLst>
              <a:ext uri="{FF2B5EF4-FFF2-40B4-BE49-F238E27FC236}">
                <a16:creationId xmlns:a16="http://schemas.microsoft.com/office/drawing/2014/main" id="{1F916A6D-9582-C7BD-BE72-F3251E77E29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4593667" name="Rectangle 3">
            <a:extLst>
              <a:ext uri="{FF2B5EF4-FFF2-40B4-BE49-F238E27FC236}">
                <a16:creationId xmlns:a16="http://schemas.microsoft.com/office/drawing/2014/main" id="{17B0589B-F321-51BC-23E4-3218E41EC0B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683061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47ABE5-240C-86C7-F4F6-C647508F83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C5DA8C1D-6FE8-0F7C-EF1F-8327C77332E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BBECCC8-6590-7544-82CE-09B32D6335C1}" type="slidenum">
              <a:rPr lang="en-US"/>
              <a:pPr>
                <a:defRPr/>
              </a:pPr>
              <a:t>8</a:t>
            </a:fld>
            <a:endParaRPr lang="en-US"/>
          </a:p>
        </p:txBody>
      </p:sp>
      <p:sp>
        <p:nvSpPr>
          <p:cNvPr id="4593666" name="Rectangle 2">
            <a:extLst>
              <a:ext uri="{FF2B5EF4-FFF2-40B4-BE49-F238E27FC236}">
                <a16:creationId xmlns:a16="http://schemas.microsoft.com/office/drawing/2014/main" id="{23C5F41F-EFBF-E8CF-9C3A-9E6B10B8E5D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4593667" name="Rectangle 3">
            <a:extLst>
              <a:ext uri="{FF2B5EF4-FFF2-40B4-BE49-F238E27FC236}">
                <a16:creationId xmlns:a16="http://schemas.microsoft.com/office/drawing/2014/main" id="{01AC9521-A1B7-EAAC-C367-C2F0925E9C2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2800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D3CD1D-0F14-9267-74FA-2A4CE05674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E1B66D03-9BC2-C57C-6BA1-D41E7D63F4D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BBECCC8-6590-7544-82CE-09B32D6335C1}" type="slidenum">
              <a:rPr lang="en-US"/>
              <a:pPr>
                <a:defRPr/>
              </a:pPr>
              <a:t>9</a:t>
            </a:fld>
            <a:endParaRPr lang="en-US"/>
          </a:p>
        </p:txBody>
      </p:sp>
      <p:sp>
        <p:nvSpPr>
          <p:cNvPr id="4593666" name="Rectangle 2">
            <a:extLst>
              <a:ext uri="{FF2B5EF4-FFF2-40B4-BE49-F238E27FC236}">
                <a16:creationId xmlns:a16="http://schemas.microsoft.com/office/drawing/2014/main" id="{835004DC-E0A6-7AC9-F309-3F6F352E98F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4593667" name="Rectangle 3">
            <a:extLst>
              <a:ext uri="{FF2B5EF4-FFF2-40B4-BE49-F238E27FC236}">
                <a16:creationId xmlns:a16="http://schemas.microsoft.com/office/drawing/2014/main" id="{775B853F-3B5D-9658-F873-57FA4119615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423552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29B863-2076-7347-9159-F52F2A0F735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1082157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A1B072-CAC0-664E-8D3A-186DB31AC58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2064060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D01B48-D1CF-0249-BA98-C80DA25B979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9870116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BFBF93-46ED-FB46-914A-53FA26C50F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0541035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9244DF-8C85-9C49-BE15-B7FF471C7EF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5161767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E7FA55-3A5B-8D47-A81F-A275388D311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6338734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224E10-3C61-264E-9295-C8CEC535EB5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2673496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5273CE-5B19-324C-97CC-DABE70D5DD9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327788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04228F-240C-F94A-BF0A-199D3E03029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9021035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37EC09-E99E-B34C-AE3A-248D2F449C3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6385396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4C05A2-09FD-E143-A658-2D819E9B7E8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7813562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cs typeface="+mn-cs"/>
              </a:defRPr>
            </a:lvl1pPr>
          </a:lstStyle>
          <a:p>
            <a:pPr>
              <a:defRPr/>
            </a:pPr>
            <a:fld id="{780795E9-D2D2-1C4E-9985-3853E047774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+mj-lt"/>
          <a:ea typeface="+mj-ea"/>
          <a:cs typeface="ヒラギノ角ゴ Pro W3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Times" charset="0"/>
          <a:ea typeface="ヒラギノ角ゴ Pro W3" charset="0"/>
          <a:cs typeface="ヒラギノ角ゴ Pro W3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Times" charset="0"/>
          <a:ea typeface="ヒラギノ角ゴ Pro W3" charset="0"/>
          <a:cs typeface="ヒラギノ角ゴ Pro W3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Times" charset="0"/>
          <a:ea typeface="ヒラギノ角ゴ Pro W3" charset="0"/>
          <a:cs typeface="ヒラギノ角ゴ Pro W3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Times" charset="0"/>
          <a:ea typeface="ヒラギノ角ゴ Pro W3" charset="0"/>
          <a:cs typeface="ヒラギノ角ゴ Pro W3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Times" charset="0"/>
          <a:ea typeface="ヒラギノ角ゴ Pro W3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Times" charset="0"/>
          <a:ea typeface="ヒラギノ角ゴ Pro W3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Times" charset="0"/>
          <a:ea typeface="ヒラギノ角ゴ Pro W3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Times" charset="0"/>
          <a:ea typeface="ヒラギノ角ゴ Pro W3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bg1"/>
          </a:solidFill>
          <a:latin typeface="+mn-lt"/>
          <a:ea typeface="+mn-ea"/>
          <a:cs typeface="ヒラギノ角ゴ Pro W3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bg1"/>
          </a:solidFill>
          <a:latin typeface="+mn-lt"/>
          <a:ea typeface="+mn-ea"/>
          <a:cs typeface="ヒラギノ角ゴ Pro W3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bg1"/>
          </a:solidFill>
          <a:latin typeface="+mn-lt"/>
          <a:ea typeface="+mn-ea"/>
          <a:cs typeface="ヒラギノ角ゴ Pro W3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  <a:ea typeface="+mn-ea"/>
          <a:cs typeface="ヒラギノ角ゴ Pro W3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  <a:ea typeface="+mn-ea"/>
          <a:cs typeface="ヒラギノ角ゴ Pro W3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F1A16A0-114D-879A-9383-7B1986A5AA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8800" y="2133600"/>
            <a:ext cx="5486400" cy="176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6507597"/>
      </p:ext>
    </p:extLst>
  </p:cSld>
  <p:clrMapOvr>
    <a:masterClrMapping/>
  </p:clrMapOvr>
  <p:transition advClick="0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014E97-0FF6-6FB3-14B0-7F2A6CCA4D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0754" name="Rectangle 2">
            <a:extLst>
              <a:ext uri="{FF2B5EF4-FFF2-40B4-BE49-F238E27FC236}">
                <a16:creationId xmlns:a16="http://schemas.microsoft.com/office/drawing/2014/main" id="{C985115D-6CF7-211F-E29B-C982C673F38E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/>
          <a:p>
            <a:pPr>
              <a:defRPr/>
            </a:pPr>
            <a:endParaRPr lang="en-GB" dirty="0">
              <a:cs typeface="+mj-cs"/>
            </a:endParaRPr>
          </a:p>
        </p:txBody>
      </p:sp>
      <p:sp>
        <p:nvSpPr>
          <p:cNvPr id="4170755" name="Rectangle 3">
            <a:extLst>
              <a:ext uri="{FF2B5EF4-FFF2-40B4-BE49-F238E27FC236}">
                <a16:creationId xmlns:a16="http://schemas.microsoft.com/office/drawing/2014/main" id="{5BC5C0FC-9FE5-FE3F-FB05-07EC4596A1A6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endParaRPr lang="en-GB">
              <a:cs typeface="+mn-cs"/>
            </a:endParaRPr>
          </a:p>
        </p:txBody>
      </p:sp>
      <p:pic>
        <p:nvPicPr>
          <p:cNvPr id="3" name="Picture 2" descr="A green and yellow alligator painted on a wall&#10;&#10;AI-generated content may be incorrect.">
            <a:extLst>
              <a:ext uri="{FF2B5EF4-FFF2-40B4-BE49-F238E27FC236}">
                <a16:creationId xmlns:a16="http://schemas.microsoft.com/office/drawing/2014/main" id="{234BF02B-F304-0AD4-C3AA-3027AF39EF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6934" y="685800"/>
            <a:ext cx="9177867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1482438"/>
      </p:ext>
    </p:extLst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4CF600-DD49-D071-D5C1-39961BEB8F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0754" name="Rectangle 2">
            <a:extLst>
              <a:ext uri="{FF2B5EF4-FFF2-40B4-BE49-F238E27FC236}">
                <a16:creationId xmlns:a16="http://schemas.microsoft.com/office/drawing/2014/main" id="{C5C7DCA0-DD19-A4F2-7F1B-DEFF820E3B62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/>
          <a:p>
            <a:pPr>
              <a:defRPr/>
            </a:pPr>
            <a:endParaRPr lang="en-GB" dirty="0">
              <a:cs typeface="+mj-cs"/>
            </a:endParaRPr>
          </a:p>
        </p:txBody>
      </p:sp>
      <p:sp>
        <p:nvSpPr>
          <p:cNvPr id="4170755" name="Rectangle 3">
            <a:extLst>
              <a:ext uri="{FF2B5EF4-FFF2-40B4-BE49-F238E27FC236}">
                <a16:creationId xmlns:a16="http://schemas.microsoft.com/office/drawing/2014/main" id="{2E77CA6A-73AC-9C24-8FF7-E0C6BF2E86C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endParaRPr lang="en-GB">
              <a:cs typeface="+mn-cs"/>
            </a:endParaRPr>
          </a:p>
        </p:txBody>
      </p:sp>
      <p:pic>
        <p:nvPicPr>
          <p:cNvPr id="3" name="Picture 2" descr="A group of people in a body of water&#10;&#10;AI-generated content may be incorrect.">
            <a:extLst>
              <a:ext uri="{FF2B5EF4-FFF2-40B4-BE49-F238E27FC236}">
                <a16:creationId xmlns:a16="http://schemas.microsoft.com/office/drawing/2014/main" id="{56A8B167-CBA1-52BD-97A6-D2096180A5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90600"/>
            <a:ext cx="9151556" cy="4101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2663536"/>
      </p:ext>
    </p:extLst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B705C1-BC24-7B1D-9D6D-AD50A115FC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0754" name="Rectangle 2">
            <a:extLst>
              <a:ext uri="{FF2B5EF4-FFF2-40B4-BE49-F238E27FC236}">
                <a16:creationId xmlns:a16="http://schemas.microsoft.com/office/drawing/2014/main" id="{F018ADFD-E2C0-4C3C-C552-F1CC65201B27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/>
          <a:p>
            <a:pPr>
              <a:defRPr/>
            </a:pPr>
            <a:endParaRPr lang="en-GB" dirty="0">
              <a:cs typeface="+mj-cs"/>
            </a:endParaRPr>
          </a:p>
        </p:txBody>
      </p:sp>
      <p:sp>
        <p:nvSpPr>
          <p:cNvPr id="4170755" name="Rectangle 3">
            <a:extLst>
              <a:ext uri="{FF2B5EF4-FFF2-40B4-BE49-F238E27FC236}">
                <a16:creationId xmlns:a16="http://schemas.microsoft.com/office/drawing/2014/main" id="{47CE5772-C07C-DE52-4FCA-CCB075AFC59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endParaRPr lang="en-GB">
              <a:cs typeface="+mn-cs"/>
            </a:endParaRPr>
          </a:p>
        </p:txBody>
      </p:sp>
      <p:pic>
        <p:nvPicPr>
          <p:cNvPr id="3" name="Picture 2" descr="A window with a view of a body of water and buildings&#10;&#10;AI-generated content may be incorrect.">
            <a:extLst>
              <a:ext uri="{FF2B5EF4-FFF2-40B4-BE49-F238E27FC236}">
                <a16:creationId xmlns:a16="http://schemas.microsoft.com/office/drawing/2014/main" id="{056EDAAD-A139-BED4-0100-200511E492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8873" y="0"/>
            <a:ext cx="612625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9942129"/>
      </p:ext>
    </p:extLst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47F30-3A98-50BE-5BA0-4A6078BEB1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0754" name="Rectangle 2">
            <a:extLst>
              <a:ext uri="{FF2B5EF4-FFF2-40B4-BE49-F238E27FC236}">
                <a16:creationId xmlns:a16="http://schemas.microsoft.com/office/drawing/2014/main" id="{479E6905-CD16-0F59-2429-3178107BD40E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/>
          <a:p>
            <a:pPr>
              <a:defRPr/>
            </a:pPr>
            <a:endParaRPr lang="en-GB" dirty="0">
              <a:cs typeface="+mj-cs"/>
            </a:endParaRPr>
          </a:p>
        </p:txBody>
      </p:sp>
      <p:sp>
        <p:nvSpPr>
          <p:cNvPr id="4170755" name="Rectangle 3">
            <a:extLst>
              <a:ext uri="{FF2B5EF4-FFF2-40B4-BE49-F238E27FC236}">
                <a16:creationId xmlns:a16="http://schemas.microsoft.com/office/drawing/2014/main" id="{543218D7-4CDC-3A4A-652D-B729B5105462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endParaRPr lang="en-GB">
              <a:cs typeface="+mn-cs"/>
            </a:endParaRPr>
          </a:p>
        </p:txBody>
      </p:sp>
      <p:pic>
        <p:nvPicPr>
          <p:cNvPr id="3" name="Picture 2" descr="A boat in the water&#10;&#10;AI-generated content may be incorrect.">
            <a:extLst>
              <a:ext uri="{FF2B5EF4-FFF2-40B4-BE49-F238E27FC236}">
                <a16:creationId xmlns:a16="http://schemas.microsoft.com/office/drawing/2014/main" id="{674BEE57-40FE-CB67-17E3-4009C0FA76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5001" y="0"/>
            <a:ext cx="519399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5123364"/>
      </p:ext>
    </p:extLst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DFA5B6-EED8-7B8B-F093-F245CB9BAA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0754" name="Rectangle 2">
            <a:extLst>
              <a:ext uri="{FF2B5EF4-FFF2-40B4-BE49-F238E27FC236}">
                <a16:creationId xmlns:a16="http://schemas.microsoft.com/office/drawing/2014/main" id="{9460A752-7194-BF73-29F6-D5B1B83D2383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/>
          <a:p>
            <a:pPr>
              <a:defRPr/>
            </a:pPr>
            <a:endParaRPr lang="en-GB" dirty="0">
              <a:cs typeface="+mj-cs"/>
            </a:endParaRPr>
          </a:p>
        </p:txBody>
      </p:sp>
      <p:sp>
        <p:nvSpPr>
          <p:cNvPr id="4170755" name="Rectangle 3">
            <a:extLst>
              <a:ext uri="{FF2B5EF4-FFF2-40B4-BE49-F238E27FC236}">
                <a16:creationId xmlns:a16="http://schemas.microsoft.com/office/drawing/2014/main" id="{65A8882E-05CA-34FC-4C59-7F175D73F5C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endParaRPr lang="en-GB">
              <a:cs typeface="+mn-cs"/>
            </a:endParaRPr>
          </a:p>
        </p:txBody>
      </p:sp>
      <p:pic>
        <p:nvPicPr>
          <p:cNvPr id="3" name="Picture 2" descr="A child holding a drawing&#10;&#10;AI-generated content may be incorrect.">
            <a:extLst>
              <a:ext uri="{FF2B5EF4-FFF2-40B4-BE49-F238E27FC236}">
                <a16:creationId xmlns:a16="http://schemas.microsoft.com/office/drawing/2014/main" id="{F28042FE-40D9-A374-7BBA-60767570D5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3000" y="0"/>
            <a:ext cx="3086100" cy="6858000"/>
          </a:xfrm>
          <a:prstGeom prst="rect">
            <a:avLst/>
          </a:prstGeom>
        </p:spPr>
      </p:pic>
      <p:pic>
        <p:nvPicPr>
          <p:cNvPr id="5" name="Picture 4" descr="A child holding a drawing&#10;&#10;AI-generated content may be incorrect.">
            <a:extLst>
              <a:ext uri="{FF2B5EF4-FFF2-40B4-BE49-F238E27FC236}">
                <a16:creationId xmlns:a16="http://schemas.microsoft.com/office/drawing/2014/main" id="{4C4D158D-4A66-4C5E-E8C4-03BB38AAB8D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82634" y="0"/>
            <a:ext cx="30861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2146372"/>
      </p:ext>
    </p:extLst>
  </p:cSld>
  <p:clrMapOvr>
    <a:masterClrMapping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23E9B8-DAA9-D178-9289-D9FB9A0488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0754" name="Rectangle 2">
            <a:extLst>
              <a:ext uri="{FF2B5EF4-FFF2-40B4-BE49-F238E27FC236}">
                <a16:creationId xmlns:a16="http://schemas.microsoft.com/office/drawing/2014/main" id="{D1873C29-FA1F-74C7-E285-321236D99880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/>
          <a:p>
            <a:pPr>
              <a:defRPr/>
            </a:pPr>
            <a:endParaRPr lang="en-GB" dirty="0">
              <a:cs typeface="+mj-cs"/>
            </a:endParaRPr>
          </a:p>
        </p:txBody>
      </p:sp>
      <p:sp>
        <p:nvSpPr>
          <p:cNvPr id="4170755" name="Rectangle 3">
            <a:extLst>
              <a:ext uri="{FF2B5EF4-FFF2-40B4-BE49-F238E27FC236}">
                <a16:creationId xmlns:a16="http://schemas.microsoft.com/office/drawing/2014/main" id="{060398CC-95EC-38D3-1BB7-36C8D3DC2B0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endParaRPr lang="en-GB">
              <a:cs typeface="+mn-cs"/>
            </a:endParaRPr>
          </a:p>
        </p:txBody>
      </p:sp>
      <p:pic>
        <p:nvPicPr>
          <p:cNvPr id="5" name="Picture 4" descr="A person cooking in a kitchen&#10;&#10;AI-generated content may be incorrect.">
            <a:extLst>
              <a:ext uri="{FF2B5EF4-FFF2-40B4-BE49-F238E27FC236}">
                <a16:creationId xmlns:a16="http://schemas.microsoft.com/office/drawing/2014/main" id="{B5146C5E-F590-373E-593C-89B4536B60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2000" y="0"/>
            <a:ext cx="6480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5866422"/>
      </p:ext>
    </p:extLst>
  </p:cSld>
  <p:clrMapOvr>
    <a:masterClrMapping/>
  </p:clrMapOvr>
  <p:transition spd="med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812AC2-DE90-EBBB-A975-04EC80135B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0754" name="Rectangle 2">
            <a:extLst>
              <a:ext uri="{FF2B5EF4-FFF2-40B4-BE49-F238E27FC236}">
                <a16:creationId xmlns:a16="http://schemas.microsoft.com/office/drawing/2014/main" id="{E9B0D4F6-91DB-B28D-B8DE-18A8422BB8FF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/>
          <a:p>
            <a:pPr>
              <a:defRPr/>
            </a:pPr>
            <a:endParaRPr lang="en-GB" dirty="0">
              <a:cs typeface="+mj-cs"/>
            </a:endParaRPr>
          </a:p>
        </p:txBody>
      </p:sp>
      <p:sp>
        <p:nvSpPr>
          <p:cNvPr id="4170755" name="Rectangle 3">
            <a:extLst>
              <a:ext uri="{FF2B5EF4-FFF2-40B4-BE49-F238E27FC236}">
                <a16:creationId xmlns:a16="http://schemas.microsoft.com/office/drawing/2014/main" id="{9D8D9222-7F04-26C2-F74F-FF3693E335C3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endParaRPr lang="en-GB">
              <a:cs typeface="+mn-cs"/>
            </a:endParaRPr>
          </a:p>
        </p:txBody>
      </p:sp>
      <p:pic>
        <p:nvPicPr>
          <p:cNvPr id="3" name="Picture 2" descr="A hand holding a piece of paper with writing on it&#10;&#10;AI-generated content may be incorrect.">
            <a:extLst>
              <a:ext uri="{FF2B5EF4-FFF2-40B4-BE49-F238E27FC236}">
                <a16:creationId xmlns:a16="http://schemas.microsoft.com/office/drawing/2014/main" id="{3C3122A1-BA8A-BDD4-E24B-73C5A37D2B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59313" y="0"/>
            <a:ext cx="362537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854327"/>
      </p:ext>
    </p:extLst>
  </p:cSld>
  <p:clrMapOvr>
    <a:masterClrMapping/>
  </p:clrMapOvr>
  <p:transition spd="med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26FA8-AB0C-B52E-EC3A-D050032A46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0754" name="Rectangle 2">
            <a:extLst>
              <a:ext uri="{FF2B5EF4-FFF2-40B4-BE49-F238E27FC236}">
                <a16:creationId xmlns:a16="http://schemas.microsoft.com/office/drawing/2014/main" id="{18AFAF0D-3F7C-4789-56D9-684709E637E2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/>
          <a:p>
            <a:pPr>
              <a:defRPr/>
            </a:pPr>
            <a:endParaRPr lang="en-GB" dirty="0">
              <a:cs typeface="+mj-cs"/>
            </a:endParaRPr>
          </a:p>
        </p:txBody>
      </p:sp>
      <p:sp>
        <p:nvSpPr>
          <p:cNvPr id="4170755" name="Rectangle 3">
            <a:extLst>
              <a:ext uri="{FF2B5EF4-FFF2-40B4-BE49-F238E27FC236}">
                <a16:creationId xmlns:a16="http://schemas.microsoft.com/office/drawing/2014/main" id="{F37293E1-3E1A-E623-8EC7-8E7E06D885C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endParaRPr lang="en-GB">
              <a:cs typeface="+mn-cs"/>
            </a:endParaRPr>
          </a:p>
        </p:txBody>
      </p:sp>
      <p:pic>
        <p:nvPicPr>
          <p:cNvPr id="3" name="Picture 2" descr="A group of people sitting on the floor&#10;&#10;AI-generated content may be incorrect.">
            <a:extLst>
              <a:ext uri="{FF2B5EF4-FFF2-40B4-BE49-F238E27FC236}">
                <a16:creationId xmlns:a16="http://schemas.microsoft.com/office/drawing/2014/main" id="{C163F1B7-29BC-1EC6-EFF3-973B3EF085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9266"/>
            <a:ext cx="9224414" cy="6798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828383"/>
      </p:ext>
    </p:extLst>
  </p:cSld>
  <p:clrMapOvr>
    <a:masterClrMapping/>
  </p:clrMapOvr>
  <p:transition spd="med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3F4150-13E4-670C-6A4F-EDF92E9782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0754" name="Rectangle 2">
            <a:extLst>
              <a:ext uri="{FF2B5EF4-FFF2-40B4-BE49-F238E27FC236}">
                <a16:creationId xmlns:a16="http://schemas.microsoft.com/office/drawing/2014/main" id="{23304E9A-8ED5-C01B-F138-D7FEBBE98592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/>
          <a:p>
            <a:pPr>
              <a:defRPr/>
            </a:pPr>
            <a:endParaRPr lang="en-GB" dirty="0">
              <a:cs typeface="+mj-cs"/>
            </a:endParaRPr>
          </a:p>
        </p:txBody>
      </p:sp>
      <p:sp>
        <p:nvSpPr>
          <p:cNvPr id="4170755" name="Rectangle 3">
            <a:extLst>
              <a:ext uri="{FF2B5EF4-FFF2-40B4-BE49-F238E27FC236}">
                <a16:creationId xmlns:a16="http://schemas.microsoft.com/office/drawing/2014/main" id="{FB4F4068-DE92-89F8-F45A-AEF861B12AD4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endParaRPr lang="en-GB">
              <a:cs typeface="+mn-cs"/>
            </a:endParaRPr>
          </a:p>
        </p:txBody>
      </p:sp>
      <p:pic>
        <p:nvPicPr>
          <p:cNvPr id="3" name="Picture 2" descr="A hand holding a leaf wrapped in a leaf&#10;&#10;AI-generated content may be incorrect.">
            <a:extLst>
              <a:ext uri="{FF2B5EF4-FFF2-40B4-BE49-F238E27FC236}">
                <a16:creationId xmlns:a16="http://schemas.microsoft.com/office/drawing/2014/main" id="{BC130532-10FA-4101-DBAC-0E3A71C73B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37209" y="0"/>
            <a:ext cx="406958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1827488"/>
      </p:ext>
    </p:extLst>
  </p:cSld>
  <p:clrMapOvr>
    <a:masterClrMapping/>
  </p:clrMapOvr>
  <p:transition spd="med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C077A2-2436-D87C-F065-92C065C350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0754" name="Rectangle 2">
            <a:extLst>
              <a:ext uri="{FF2B5EF4-FFF2-40B4-BE49-F238E27FC236}">
                <a16:creationId xmlns:a16="http://schemas.microsoft.com/office/drawing/2014/main" id="{707DEFB0-63EE-2EF9-E7A7-5C7013131376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/>
          <a:p>
            <a:pPr>
              <a:defRPr/>
            </a:pPr>
            <a:endParaRPr lang="en-GB" dirty="0">
              <a:cs typeface="+mj-cs"/>
            </a:endParaRPr>
          </a:p>
        </p:txBody>
      </p:sp>
      <p:sp>
        <p:nvSpPr>
          <p:cNvPr id="4170755" name="Rectangle 3">
            <a:extLst>
              <a:ext uri="{FF2B5EF4-FFF2-40B4-BE49-F238E27FC236}">
                <a16:creationId xmlns:a16="http://schemas.microsoft.com/office/drawing/2014/main" id="{E15E6CE7-FB6A-86C5-C23B-2E00496A576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endParaRPr lang="en-GB">
              <a:cs typeface="+mn-cs"/>
            </a:endParaRPr>
          </a:p>
        </p:txBody>
      </p:sp>
      <p:pic>
        <p:nvPicPr>
          <p:cNvPr id="3" name="Picture 2" descr="A child sitting in a chair playing a guitar&#10;&#10;AI-generated content may be incorrect.">
            <a:extLst>
              <a:ext uri="{FF2B5EF4-FFF2-40B4-BE49-F238E27FC236}">
                <a16:creationId xmlns:a16="http://schemas.microsoft.com/office/drawing/2014/main" id="{15F06645-E36A-C163-097D-DDC295574E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920" y="381000"/>
            <a:ext cx="4435813" cy="5791200"/>
          </a:xfrm>
          <a:prstGeom prst="rect">
            <a:avLst/>
          </a:prstGeom>
        </p:spPr>
      </p:pic>
      <p:pic>
        <p:nvPicPr>
          <p:cNvPr id="5" name="Picture 4" descr="Two girls sitting on a tire&#10;&#10;AI-generated content may be incorrect.">
            <a:extLst>
              <a:ext uri="{FF2B5EF4-FFF2-40B4-BE49-F238E27FC236}">
                <a16:creationId xmlns:a16="http://schemas.microsoft.com/office/drawing/2014/main" id="{F2C87811-2B11-A7FB-1961-DD8880C9300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70475" y="381000"/>
            <a:ext cx="4397325" cy="581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9665750"/>
      </p:ext>
    </p:extLst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9A8FA-FC2A-0CC9-25BB-1D60F44424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0754" name="Rectangle 2">
            <a:extLst>
              <a:ext uri="{FF2B5EF4-FFF2-40B4-BE49-F238E27FC236}">
                <a16:creationId xmlns:a16="http://schemas.microsoft.com/office/drawing/2014/main" id="{7EDBFEDB-6288-25A7-6F23-1ADFF960D6BC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/>
          <a:p>
            <a:pPr>
              <a:defRPr/>
            </a:pPr>
            <a:endParaRPr lang="en-GB" dirty="0">
              <a:cs typeface="+mj-cs"/>
            </a:endParaRPr>
          </a:p>
        </p:txBody>
      </p:sp>
      <p:sp>
        <p:nvSpPr>
          <p:cNvPr id="4170755" name="Rectangle 3">
            <a:extLst>
              <a:ext uri="{FF2B5EF4-FFF2-40B4-BE49-F238E27FC236}">
                <a16:creationId xmlns:a16="http://schemas.microsoft.com/office/drawing/2014/main" id="{55376B4B-65F6-E328-A7B0-33256E5022F3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endParaRPr lang="en-GB">
              <a:cs typeface="+mn-cs"/>
            </a:endParaRPr>
          </a:p>
        </p:txBody>
      </p:sp>
      <p:pic>
        <p:nvPicPr>
          <p:cNvPr id="4" name="Picture 3" descr="A map of the world&#10;&#10;AI-generated content may be incorrect.">
            <a:extLst>
              <a:ext uri="{FF2B5EF4-FFF2-40B4-BE49-F238E27FC236}">
                <a16:creationId xmlns:a16="http://schemas.microsoft.com/office/drawing/2014/main" id="{9AF17779-30A8-0A9A-891F-44BD78F8BF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708660"/>
            <a:ext cx="9144000" cy="5440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2360249"/>
      </p:ext>
    </p:extLst>
  </p:cSld>
  <p:clrMapOvr>
    <a:masterClrMapping/>
  </p:clrMapOvr>
  <p:transition spd="med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F67E6F-6022-F69E-195E-69AD587B9F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0754" name="Rectangle 2">
            <a:extLst>
              <a:ext uri="{FF2B5EF4-FFF2-40B4-BE49-F238E27FC236}">
                <a16:creationId xmlns:a16="http://schemas.microsoft.com/office/drawing/2014/main" id="{D9A1C890-005D-C86F-B45A-303E8FF90AF5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/>
          <a:p>
            <a:pPr>
              <a:defRPr/>
            </a:pPr>
            <a:endParaRPr lang="en-GB" dirty="0">
              <a:cs typeface="+mj-cs"/>
            </a:endParaRPr>
          </a:p>
        </p:txBody>
      </p:sp>
      <p:sp>
        <p:nvSpPr>
          <p:cNvPr id="4170755" name="Rectangle 3">
            <a:extLst>
              <a:ext uri="{FF2B5EF4-FFF2-40B4-BE49-F238E27FC236}">
                <a16:creationId xmlns:a16="http://schemas.microsoft.com/office/drawing/2014/main" id="{496CC005-C783-2119-39BD-32B299E3AE03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endParaRPr lang="en-GB">
              <a:cs typeface="+mn-cs"/>
            </a:endParaRPr>
          </a:p>
        </p:txBody>
      </p:sp>
      <p:pic>
        <p:nvPicPr>
          <p:cNvPr id="3" name="Picture 2" descr="A group of people posing for a photo&#10;&#10;AI-generated content may be incorrect.">
            <a:extLst>
              <a:ext uri="{FF2B5EF4-FFF2-40B4-BE49-F238E27FC236}">
                <a16:creationId xmlns:a16="http://schemas.microsoft.com/office/drawing/2014/main" id="{FD82394C-27EB-8F1B-51BA-1AA1BF25E7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363" y="304800"/>
            <a:ext cx="3697158" cy="6172200"/>
          </a:xfrm>
          <a:prstGeom prst="rect">
            <a:avLst/>
          </a:prstGeom>
        </p:spPr>
      </p:pic>
      <p:pic>
        <p:nvPicPr>
          <p:cNvPr id="5" name="Picture 4" descr="A child standing in front of a whiteboard&#10;&#10;AI-generated content may be incorrect.">
            <a:extLst>
              <a:ext uri="{FF2B5EF4-FFF2-40B4-BE49-F238E27FC236}">
                <a16:creationId xmlns:a16="http://schemas.microsoft.com/office/drawing/2014/main" id="{85F349E5-8B02-103F-652A-24D49A18BDF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14800" y="304800"/>
            <a:ext cx="4684452" cy="617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7333453"/>
      </p:ext>
    </p:extLst>
  </p:cSld>
  <p:clrMapOvr>
    <a:masterClrMapping/>
  </p:clrMapOvr>
  <p:transition spd="med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07E9C8-3174-C84E-D293-213E3EE462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0754" name="Rectangle 2">
            <a:extLst>
              <a:ext uri="{FF2B5EF4-FFF2-40B4-BE49-F238E27FC236}">
                <a16:creationId xmlns:a16="http://schemas.microsoft.com/office/drawing/2014/main" id="{0492E3F6-9B7A-B336-F7B9-5351995FA2B4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/>
          <a:p>
            <a:pPr>
              <a:defRPr/>
            </a:pPr>
            <a:endParaRPr lang="en-GB" dirty="0">
              <a:cs typeface="+mj-cs"/>
            </a:endParaRPr>
          </a:p>
        </p:txBody>
      </p:sp>
      <p:sp>
        <p:nvSpPr>
          <p:cNvPr id="4170755" name="Rectangle 3">
            <a:extLst>
              <a:ext uri="{FF2B5EF4-FFF2-40B4-BE49-F238E27FC236}">
                <a16:creationId xmlns:a16="http://schemas.microsoft.com/office/drawing/2014/main" id="{99E29F1D-BB0B-3235-D84F-6FC87F4A3BB7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endParaRPr lang="en-GB">
              <a:cs typeface="+mn-cs"/>
            </a:endParaRPr>
          </a:p>
        </p:txBody>
      </p:sp>
      <p:pic>
        <p:nvPicPr>
          <p:cNvPr id="3" name="Picture 2" descr="A person playing cards on a table&#10;&#10;AI-generated content may be incorrect.">
            <a:extLst>
              <a:ext uri="{FF2B5EF4-FFF2-40B4-BE49-F238E27FC236}">
                <a16:creationId xmlns:a16="http://schemas.microsoft.com/office/drawing/2014/main" id="{6B2384B2-2AE8-CAD5-065D-85E4F3F464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0"/>
            <a:ext cx="4080793" cy="6858000"/>
          </a:xfrm>
          <a:prstGeom prst="rect">
            <a:avLst/>
          </a:prstGeom>
        </p:spPr>
      </p:pic>
      <p:pic>
        <p:nvPicPr>
          <p:cNvPr id="5" name="Picture 4" descr="A sunset over a rooftop&#10;&#10;AI-generated content may be incorrect.">
            <a:extLst>
              <a:ext uri="{FF2B5EF4-FFF2-40B4-BE49-F238E27FC236}">
                <a16:creationId xmlns:a16="http://schemas.microsoft.com/office/drawing/2014/main" id="{4675D5C7-DBFA-7F52-6169-7C367EE7A9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96864" y="0"/>
            <a:ext cx="30861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2204113"/>
      </p:ext>
    </p:extLst>
  </p:cSld>
  <p:clrMapOvr>
    <a:masterClrMapping/>
  </p:clrMapOvr>
  <p:transition spd="med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4711A9-FA0A-1CEA-7D04-ED26B4D84E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0754" name="Rectangle 2">
            <a:extLst>
              <a:ext uri="{FF2B5EF4-FFF2-40B4-BE49-F238E27FC236}">
                <a16:creationId xmlns:a16="http://schemas.microsoft.com/office/drawing/2014/main" id="{5661BB6F-2913-BE8D-8374-82BBCA6662DA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/>
          <a:p>
            <a:pPr>
              <a:defRPr/>
            </a:pPr>
            <a:endParaRPr lang="en-GB" dirty="0">
              <a:cs typeface="+mj-cs"/>
            </a:endParaRPr>
          </a:p>
        </p:txBody>
      </p:sp>
      <p:sp>
        <p:nvSpPr>
          <p:cNvPr id="4170755" name="Rectangle 3">
            <a:extLst>
              <a:ext uri="{FF2B5EF4-FFF2-40B4-BE49-F238E27FC236}">
                <a16:creationId xmlns:a16="http://schemas.microsoft.com/office/drawing/2014/main" id="{9FA9BD04-E357-43CE-2B86-26A20158089D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endParaRPr lang="en-GB">
              <a:cs typeface="+mn-cs"/>
            </a:endParaRPr>
          </a:p>
        </p:txBody>
      </p:sp>
      <p:pic>
        <p:nvPicPr>
          <p:cNvPr id="3" name="Picture 2" descr="A mountain range with clouds in the sky&#10;&#10;AI-generated content may be incorrect.">
            <a:extLst>
              <a:ext uri="{FF2B5EF4-FFF2-40B4-BE49-F238E27FC236}">
                <a16:creationId xmlns:a16="http://schemas.microsoft.com/office/drawing/2014/main" id="{430997D5-1016-82AD-F9D2-F5039EF432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6661" y="0"/>
            <a:ext cx="523067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6107392"/>
      </p:ext>
    </p:extLst>
  </p:cSld>
  <p:clrMapOvr>
    <a:masterClrMapping/>
  </p:clrMapOvr>
  <p:transition spd="med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7A16A1-EB2F-CBC8-F53D-67CA1CD3AD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0754" name="Rectangle 2">
            <a:extLst>
              <a:ext uri="{FF2B5EF4-FFF2-40B4-BE49-F238E27FC236}">
                <a16:creationId xmlns:a16="http://schemas.microsoft.com/office/drawing/2014/main" id="{301521A3-D532-BF3B-29ED-1E131A936A2C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/>
          <a:p>
            <a:pPr>
              <a:defRPr/>
            </a:pPr>
            <a:endParaRPr lang="en-GB" dirty="0">
              <a:cs typeface="+mj-cs"/>
            </a:endParaRPr>
          </a:p>
        </p:txBody>
      </p:sp>
      <p:sp>
        <p:nvSpPr>
          <p:cNvPr id="4170755" name="Rectangle 3">
            <a:extLst>
              <a:ext uri="{FF2B5EF4-FFF2-40B4-BE49-F238E27FC236}">
                <a16:creationId xmlns:a16="http://schemas.microsoft.com/office/drawing/2014/main" id="{4BB847D5-4A4F-E4ED-01FC-2FC44695187C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endParaRPr lang="en-GB">
              <a:cs typeface="+mn-cs"/>
            </a:endParaRPr>
          </a:p>
        </p:txBody>
      </p:sp>
      <p:pic>
        <p:nvPicPr>
          <p:cNvPr id="3" name="Picture 2" descr="A group of kids playing football&#10;&#10;AI-generated content may be incorrect.">
            <a:extLst>
              <a:ext uri="{FF2B5EF4-FFF2-40B4-BE49-F238E27FC236}">
                <a16:creationId xmlns:a16="http://schemas.microsoft.com/office/drawing/2014/main" id="{4E59E764-E18D-B25C-7ADE-DB065B3719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0"/>
            <a:ext cx="3389767" cy="6858000"/>
          </a:xfrm>
          <a:prstGeom prst="rect">
            <a:avLst/>
          </a:prstGeom>
        </p:spPr>
      </p:pic>
      <p:pic>
        <p:nvPicPr>
          <p:cNvPr id="5" name="Picture 4" descr="A view of a valley with trees and a river&#10;&#10;AI-generated content may be incorrect.">
            <a:extLst>
              <a:ext uri="{FF2B5EF4-FFF2-40B4-BE49-F238E27FC236}">
                <a16:creationId xmlns:a16="http://schemas.microsoft.com/office/drawing/2014/main" id="{96B4F918-2A5A-9F24-D482-D072ED435BB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33800" y="0"/>
            <a:ext cx="521594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115054"/>
      </p:ext>
    </p:extLst>
  </p:cSld>
  <p:clrMapOvr>
    <a:masterClrMapping/>
  </p:clrMapOvr>
  <p:transition spd="med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62A7CD-CD03-5955-9DCC-D5603F548C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0754" name="Rectangle 2">
            <a:extLst>
              <a:ext uri="{FF2B5EF4-FFF2-40B4-BE49-F238E27FC236}">
                <a16:creationId xmlns:a16="http://schemas.microsoft.com/office/drawing/2014/main" id="{7609E77E-96FB-9FF2-5D80-DA56AA41B7AC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/>
          <a:p>
            <a:pPr>
              <a:defRPr/>
            </a:pPr>
            <a:endParaRPr lang="en-GB" dirty="0">
              <a:cs typeface="+mj-cs"/>
            </a:endParaRPr>
          </a:p>
        </p:txBody>
      </p:sp>
      <p:sp>
        <p:nvSpPr>
          <p:cNvPr id="4170755" name="Rectangle 3">
            <a:extLst>
              <a:ext uri="{FF2B5EF4-FFF2-40B4-BE49-F238E27FC236}">
                <a16:creationId xmlns:a16="http://schemas.microsoft.com/office/drawing/2014/main" id="{0CAB6AE3-38BE-4D82-343A-160132AF8B3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endParaRPr lang="en-GB">
              <a:cs typeface="+mn-cs"/>
            </a:endParaRPr>
          </a:p>
        </p:txBody>
      </p:sp>
      <p:pic>
        <p:nvPicPr>
          <p:cNvPr id="3" name="Picture 2" descr="A group of people standing on a rock&#10;&#10;AI-generated content may be incorrect.">
            <a:extLst>
              <a:ext uri="{FF2B5EF4-FFF2-40B4-BE49-F238E27FC236}">
                <a16:creationId xmlns:a16="http://schemas.microsoft.com/office/drawing/2014/main" id="{DDFD9599-5349-0E75-F34C-06EE30C533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3668" y="0"/>
            <a:ext cx="525666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2267030"/>
      </p:ext>
    </p:extLst>
  </p:cSld>
  <p:clrMapOvr>
    <a:masterClrMapping/>
  </p:clrMapOvr>
  <p:transition spd="med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7C8E48-0F9A-4851-35C2-1F828DA61C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0754" name="Rectangle 2">
            <a:extLst>
              <a:ext uri="{FF2B5EF4-FFF2-40B4-BE49-F238E27FC236}">
                <a16:creationId xmlns:a16="http://schemas.microsoft.com/office/drawing/2014/main" id="{49187282-0C88-A777-6AE5-1858FFCA1F68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/>
          <a:p>
            <a:pPr>
              <a:defRPr/>
            </a:pPr>
            <a:endParaRPr lang="en-GB" dirty="0">
              <a:cs typeface="+mj-cs"/>
            </a:endParaRPr>
          </a:p>
        </p:txBody>
      </p:sp>
      <p:sp>
        <p:nvSpPr>
          <p:cNvPr id="4170755" name="Rectangle 3">
            <a:extLst>
              <a:ext uri="{FF2B5EF4-FFF2-40B4-BE49-F238E27FC236}">
                <a16:creationId xmlns:a16="http://schemas.microsoft.com/office/drawing/2014/main" id="{374CF361-ABB1-5940-0BFB-CC55FA65E739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endParaRPr lang="en-GB">
              <a:cs typeface="+mn-cs"/>
            </a:endParaRPr>
          </a:p>
        </p:txBody>
      </p:sp>
      <p:pic>
        <p:nvPicPr>
          <p:cNvPr id="3" name="Picture 2" descr="A child holding a piece of paper&#10;&#10;AI-generated content may be incorrect.">
            <a:extLst>
              <a:ext uri="{FF2B5EF4-FFF2-40B4-BE49-F238E27FC236}">
                <a16:creationId xmlns:a16="http://schemas.microsoft.com/office/drawing/2014/main" id="{9283C27B-19A3-8CB6-D149-9C3BDA80D8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" y="138607"/>
            <a:ext cx="4724053" cy="6272492"/>
          </a:xfrm>
          <a:prstGeom prst="rect">
            <a:avLst/>
          </a:prstGeom>
        </p:spPr>
      </p:pic>
      <p:pic>
        <p:nvPicPr>
          <p:cNvPr id="4" name="Picture 3" descr="A group of people sitting on the floor&#10;&#10;AI-generated content may be incorrect.">
            <a:extLst>
              <a:ext uri="{FF2B5EF4-FFF2-40B4-BE49-F238E27FC236}">
                <a16:creationId xmlns:a16="http://schemas.microsoft.com/office/drawing/2014/main" id="{99E25832-CEA2-5B09-B6F4-0CC40DA3F9A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05335" y="138606"/>
            <a:ext cx="4767270" cy="6272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3135740"/>
      </p:ext>
    </p:extLst>
  </p:cSld>
  <p:clrMapOvr>
    <a:masterClrMapping/>
  </p:clrMapOvr>
  <p:transition spd="med"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A91828-97C3-0627-E426-0A89B0D478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0754" name="Rectangle 2">
            <a:extLst>
              <a:ext uri="{FF2B5EF4-FFF2-40B4-BE49-F238E27FC236}">
                <a16:creationId xmlns:a16="http://schemas.microsoft.com/office/drawing/2014/main" id="{763334A8-B4AC-80E5-D2B2-CC9ABEFA0DB6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/>
          <a:p>
            <a:pPr>
              <a:defRPr/>
            </a:pPr>
            <a:endParaRPr lang="en-GB" dirty="0">
              <a:cs typeface="+mj-cs"/>
            </a:endParaRPr>
          </a:p>
        </p:txBody>
      </p:sp>
      <p:sp>
        <p:nvSpPr>
          <p:cNvPr id="4170755" name="Rectangle 3">
            <a:extLst>
              <a:ext uri="{FF2B5EF4-FFF2-40B4-BE49-F238E27FC236}">
                <a16:creationId xmlns:a16="http://schemas.microsoft.com/office/drawing/2014/main" id="{51C6AE1D-78A6-12BF-0276-BC015FF16020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endParaRPr lang="en-GB">
              <a:cs typeface="+mn-cs"/>
            </a:endParaRPr>
          </a:p>
        </p:txBody>
      </p:sp>
      <p:pic>
        <p:nvPicPr>
          <p:cNvPr id="3" name="Picture 2" descr="A bridge over a river&#10;&#10;AI-generated content may be incorrect.">
            <a:extLst>
              <a:ext uri="{FF2B5EF4-FFF2-40B4-BE49-F238E27FC236}">
                <a16:creationId xmlns:a16="http://schemas.microsoft.com/office/drawing/2014/main" id="{F2E30A4F-F577-2958-AC06-9BA462B9E4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8950" y="0"/>
            <a:ext cx="30861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525834"/>
      </p:ext>
    </p:extLst>
  </p:cSld>
  <p:clrMapOvr>
    <a:masterClrMapping/>
  </p:clrMapOvr>
  <p:transition spd="med"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B24B00-2C70-FBA2-193F-BE676EF30E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0754" name="Rectangle 2">
            <a:extLst>
              <a:ext uri="{FF2B5EF4-FFF2-40B4-BE49-F238E27FC236}">
                <a16:creationId xmlns:a16="http://schemas.microsoft.com/office/drawing/2014/main" id="{28B2C9E1-49B0-2AE6-ED84-486E12B8FCEC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/>
          <a:p>
            <a:pPr>
              <a:defRPr/>
            </a:pPr>
            <a:endParaRPr lang="en-GB" dirty="0">
              <a:cs typeface="+mj-cs"/>
            </a:endParaRPr>
          </a:p>
        </p:txBody>
      </p:sp>
      <p:sp>
        <p:nvSpPr>
          <p:cNvPr id="4170755" name="Rectangle 3">
            <a:extLst>
              <a:ext uri="{FF2B5EF4-FFF2-40B4-BE49-F238E27FC236}">
                <a16:creationId xmlns:a16="http://schemas.microsoft.com/office/drawing/2014/main" id="{4A4B79C2-1A5B-C4D9-7C52-365973A43B8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endParaRPr lang="en-GB">
              <a:cs typeface="+mn-cs"/>
            </a:endParaRPr>
          </a:p>
        </p:txBody>
      </p:sp>
      <p:pic>
        <p:nvPicPr>
          <p:cNvPr id="3" name="Picture 2" descr="A person holding a child in a room with people around&#10;&#10;AI-generated content may be incorrect.">
            <a:extLst>
              <a:ext uri="{FF2B5EF4-FFF2-40B4-BE49-F238E27FC236}">
                <a16:creationId xmlns:a16="http://schemas.microsoft.com/office/drawing/2014/main" id="{48D655CF-4F86-D8C6-EAF2-28BEF69E0B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3817" y="0"/>
            <a:ext cx="513636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0480286"/>
      </p:ext>
    </p:extLst>
  </p:cSld>
  <p:clrMapOvr>
    <a:masterClrMapping/>
  </p:clrMapOvr>
  <p:transition spd="med"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50E879-BAF5-7E3C-4951-BAC68CBC88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0754" name="Rectangle 2">
            <a:extLst>
              <a:ext uri="{FF2B5EF4-FFF2-40B4-BE49-F238E27FC236}">
                <a16:creationId xmlns:a16="http://schemas.microsoft.com/office/drawing/2014/main" id="{75DAA5DF-4524-75D7-F039-40198E99567D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/>
          <a:p>
            <a:pPr>
              <a:defRPr/>
            </a:pPr>
            <a:endParaRPr lang="en-GB" dirty="0">
              <a:cs typeface="+mj-cs"/>
            </a:endParaRPr>
          </a:p>
        </p:txBody>
      </p:sp>
      <p:sp>
        <p:nvSpPr>
          <p:cNvPr id="4170755" name="Rectangle 3">
            <a:extLst>
              <a:ext uri="{FF2B5EF4-FFF2-40B4-BE49-F238E27FC236}">
                <a16:creationId xmlns:a16="http://schemas.microsoft.com/office/drawing/2014/main" id="{C53F652B-CB65-F3E4-0838-B9F3F38B0E2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endParaRPr lang="en-GB">
              <a:cs typeface="+mn-cs"/>
            </a:endParaRPr>
          </a:p>
        </p:txBody>
      </p:sp>
      <p:pic>
        <p:nvPicPr>
          <p:cNvPr id="3" name="Picture 2" descr="A person eating food at a table&#10;&#10;AI-generated content may be incorrect.">
            <a:extLst>
              <a:ext uri="{FF2B5EF4-FFF2-40B4-BE49-F238E27FC236}">
                <a16:creationId xmlns:a16="http://schemas.microsoft.com/office/drawing/2014/main" id="{8B5277D6-69EF-3457-EF00-7CA3F4D9E8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0"/>
            <a:ext cx="4266498" cy="6858000"/>
          </a:xfrm>
          <a:prstGeom prst="rect">
            <a:avLst/>
          </a:prstGeom>
        </p:spPr>
      </p:pic>
      <p:pic>
        <p:nvPicPr>
          <p:cNvPr id="4" name="Picture 3" descr="A person holding a candy&#10;&#10;AI-generated content may be incorrect.">
            <a:extLst>
              <a:ext uri="{FF2B5EF4-FFF2-40B4-BE49-F238E27FC236}">
                <a16:creationId xmlns:a16="http://schemas.microsoft.com/office/drawing/2014/main" id="{4E9D2F8B-76A7-18DD-C484-C629AED45C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57800" y="0"/>
            <a:ext cx="30861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1929150"/>
      </p:ext>
    </p:extLst>
  </p:cSld>
  <p:clrMapOvr>
    <a:masterClrMapping/>
  </p:clrMapOvr>
  <p:transition spd="med"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1090B3-35C0-3CC8-B757-436DC2616E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0754" name="Rectangle 2">
            <a:extLst>
              <a:ext uri="{FF2B5EF4-FFF2-40B4-BE49-F238E27FC236}">
                <a16:creationId xmlns:a16="http://schemas.microsoft.com/office/drawing/2014/main" id="{C91C55D6-B984-5354-D033-ABF4A522A86A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/>
          <a:p>
            <a:pPr>
              <a:defRPr/>
            </a:pPr>
            <a:endParaRPr lang="en-GB" dirty="0">
              <a:cs typeface="+mj-cs"/>
            </a:endParaRPr>
          </a:p>
        </p:txBody>
      </p:sp>
      <p:sp>
        <p:nvSpPr>
          <p:cNvPr id="4170755" name="Rectangle 3">
            <a:extLst>
              <a:ext uri="{FF2B5EF4-FFF2-40B4-BE49-F238E27FC236}">
                <a16:creationId xmlns:a16="http://schemas.microsoft.com/office/drawing/2014/main" id="{78C7C438-1A25-EBE2-E426-1F2876DD4A5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endParaRPr lang="en-GB">
              <a:cs typeface="+mn-cs"/>
            </a:endParaRPr>
          </a:p>
        </p:txBody>
      </p:sp>
      <p:pic>
        <p:nvPicPr>
          <p:cNvPr id="3" name="Picture 2" descr="A group of people posing for a photo&#10;&#10;AI-generated content may be incorrect.">
            <a:extLst>
              <a:ext uri="{FF2B5EF4-FFF2-40B4-BE49-F238E27FC236}">
                <a16:creationId xmlns:a16="http://schemas.microsoft.com/office/drawing/2014/main" id="{4CC3FC8D-A1F8-CDF2-590B-301950E0E9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81499"/>
            <a:ext cx="9166420" cy="3980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0959562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ED4AED-C2A7-5B51-D3A3-455BEBD388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0754" name="Rectangle 2">
            <a:extLst>
              <a:ext uri="{FF2B5EF4-FFF2-40B4-BE49-F238E27FC236}">
                <a16:creationId xmlns:a16="http://schemas.microsoft.com/office/drawing/2014/main" id="{407F5DE3-781F-CC58-7263-C0C9296EE06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/>
          <a:p>
            <a:pPr>
              <a:defRPr/>
            </a:pPr>
            <a:endParaRPr lang="en-GB" dirty="0">
              <a:cs typeface="+mj-cs"/>
            </a:endParaRPr>
          </a:p>
        </p:txBody>
      </p:sp>
      <p:sp>
        <p:nvSpPr>
          <p:cNvPr id="4170755" name="Rectangle 3">
            <a:extLst>
              <a:ext uri="{FF2B5EF4-FFF2-40B4-BE49-F238E27FC236}">
                <a16:creationId xmlns:a16="http://schemas.microsoft.com/office/drawing/2014/main" id="{EAAFE701-DE74-651B-D124-347AA08E67A0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endParaRPr lang="en-GB">
              <a:cs typeface="+mn-cs"/>
            </a:endParaRPr>
          </a:p>
        </p:txBody>
      </p:sp>
      <p:pic>
        <p:nvPicPr>
          <p:cNvPr id="3" name="Picture 2" descr="A wall with graffiti on it&#10;&#10;AI-generated content may be incorrect.">
            <a:extLst>
              <a:ext uri="{FF2B5EF4-FFF2-40B4-BE49-F238E27FC236}">
                <a16:creationId xmlns:a16="http://schemas.microsoft.com/office/drawing/2014/main" id="{AD28FFFE-1354-17DF-52DE-603D791C9A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133" y="1066800"/>
            <a:ext cx="8974667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5731243"/>
      </p:ext>
    </p:extLst>
  </p:cSld>
  <p:clrMapOvr>
    <a:masterClrMapping/>
  </p:clrMapOvr>
  <p:transition spd="med"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A0C46A-A216-C2DA-34BE-B9F7A8C82E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0754" name="Rectangle 2">
            <a:extLst>
              <a:ext uri="{FF2B5EF4-FFF2-40B4-BE49-F238E27FC236}">
                <a16:creationId xmlns:a16="http://schemas.microsoft.com/office/drawing/2014/main" id="{2954C32B-0975-9E4B-6280-F890F416D81A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/>
          <a:p>
            <a:pPr>
              <a:defRPr/>
            </a:pPr>
            <a:endParaRPr lang="en-GB" dirty="0">
              <a:cs typeface="+mj-cs"/>
            </a:endParaRPr>
          </a:p>
        </p:txBody>
      </p:sp>
      <p:sp>
        <p:nvSpPr>
          <p:cNvPr id="4170755" name="Rectangle 3">
            <a:extLst>
              <a:ext uri="{FF2B5EF4-FFF2-40B4-BE49-F238E27FC236}">
                <a16:creationId xmlns:a16="http://schemas.microsoft.com/office/drawing/2014/main" id="{087D7A3B-9127-0003-70E7-D8CBEE4FBFE5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endParaRPr lang="en-GB">
              <a:cs typeface="+mn-cs"/>
            </a:endParaRPr>
          </a:p>
        </p:txBody>
      </p:sp>
      <p:pic>
        <p:nvPicPr>
          <p:cNvPr id="3" name="Picture 2" descr="A group of girls sitting at a table&#10;&#10;AI-generated content may be incorrect.">
            <a:extLst>
              <a:ext uri="{FF2B5EF4-FFF2-40B4-BE49-F238E27FC236}">
                <a16:creationId xmlns:a16="http://schemas.microsoft.com/office/drawing/2014/main" id="{0221F2F8-49E2-199A-F77D-45C13689D6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0" y="304800"/>
            <a:ext cx="7772400" cy="5793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4413913"/>
      </p:ext>
    </p:extLst>
  </p:cSld>
  <p:clrMapOvr>
    <a:masterClrMapping/>
  </p:clrMapOvr>
  <p:transition spd="med"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CC3CCC-DFA3-0AC8-7AD4-767AECFAE3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0754" name="Rectangle 2">
            <a:extLst>
              <a:ext uri="{FF2B5EF4-FFF2-40B4-BE49-F238E27FC236}">
                <a16:creationId xmlns:a16="http://schemas.microsoft.com/office/drawing/2014/main" id="{18FB208D-91DE-CFDA-7807-E92B4C43E0F7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/>
          <a:p>
            <a:pPr>
              <a:defRPr/>
            </a:pPr>
            <a:endParaRPr lang="en-GB" dirty="0">
              <a:cs typeface="+mj-cs"/>
            </a:endParaRPr>
          </a:p>
        </p:txBody>
      </p:sp>
      <p:sp>
        <p:nvSpPr>
          <p:cNvPr id="4170755" name="Rectangle 3">
            <a:extLst>
              <a:ext uri="{FF2B5EF4-FFF2-40B4-BE49-F238E27FC236}">
                <a16:creationId xmlns:a16="http://schemas.microsoft.com/office/drawing/2014/main" id="{9D3B4063-B3FA-81A6-02BF-131586A6849C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endParaRPr lang="en-GB">
              <a:cs typeface="+mn-cs"/>
            </a:endParaRPr>
          </a:p>
        </p:txBody>
      </p:sp>
      <p:pic>
        <p:nvPicPr>
          <p:cNvPr id="3" name="Picture 2" descr="A group of people making jewelry&#10;&#10;AI-generated content may be incorrect.">
            <a:extLst>
              <a:ext uri="{FF2B5EF4-FFF2-40B4-BE49-F238E27FC236}">
                <a16:creationId xmlns:a16="http://schemas.microsoft.com/office/drawing/2014/main" id="{11243EE5-3318-4912-4E94-5490AA580C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204947" cy="6858000"/>
          </a:xfrm>
          <a:prstGeom prst="rect">
            <a:avLst/>
          </a:prstGeom>
        </p:spPr>
      </p:pic>
      <p:pic>
        <p:nvPicPr>
          <p:cNvPr id="4" name="Picture 3" descr="A group of colorful beads with letters on them&#10;&#10;AI-generated content may be incorrect.">
            <a:extLst>
              <a:ext uri="{FF2B5EF4-FFF2-40B4-BE49-F238E27FC236}">
                <a16:creationId xmlns:a16="http://schemas.microsoft.com/office/drawing/2014/main" id="{6D1C3FD6-0032-0882-671A-A0B458E1A1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10001" y="0"/>
            <a:ext cx="389823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5049247"/>
      </p:ext>
    </p:extLst>
  </p:cSld>
  <p:clrMapOvr>
    <a:masterClrMapping/>
  </p:clrMapOvr>
  <p:transition spd="med"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FCD1B1-9082-1534-4E71-099F199E1B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0754" name="Rectangle 2">
            <a:extLst>
              <a:ext uri="{FF2B5EF4-FFF2-40B4-BE49-F238E27FC236}">
                <a16:creationId xmlns:a16="http://schemas.microsoft.com/office/drawing/2014/main" id="{F9E008A9-39E8-7508-662A-1248713962F8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/>
          <a:p>
            <a:pPr>
              <a:defRPr/>
            </a:pPr>
            <a:endParaRPr lang="en-GB" dirty="0">
              <a:cs typeface="+mj-cs"/>
            </a:endParaRPr>
          </a:p>
        </p:txBody>
      </p:sp>
      <p:sp>
        <p:nvSpPr>
          <p:cNvPr id="4170755" name="Rectangle 3">
            <a:extLst>
              <a:ext uri="{FF2B5EF4-FFF2-40B4-BE49-F238E27FC236}">
                <a16:creationId xmlns:a16="http://schemas.microsoft.com/office/drawing/2014/main" id="{412251E0-D2AD-5C40-84F3-B591F9DC1D97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endParaRPr lang="en-GB">
              <a:cs typeface="+mn-cs"/>
            </a:endParaRPr>
          </a:p>
        </p:txBody>
      </p:sp>
      <p:pic>
        <p:nvPicPr>
          <p:cNvPr id="3" name="Picture 2" descr="A group of people holding balloons&#10;&#10;AI-generated content may be incorrect.">
            <a:extLst>
              <a:ext uri="{FF2B5EF4-FFF2-40B4-BE49-F238E27FC236}">
                <a16:creationId xmlns:a16="http://schemas.microsoft.com/office/drawing/2014/main" id="{FBC58ECC-F696-82FC-ABA7-29F080C68F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4880" y="0"/>
            <a:ext cx="52942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0682606"/>
      </p:ext>
    </p:extLst>
  </p:cSld>
  <p:clrMapOvr>
    <a:masterClrMapping/>
  </p:clrMapOvr>
  <p:transition spd="med"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415986-6E48-5DA1-0A86-B106F813B8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0754" name="Rectangle 2">
            <a:extLst>
              <a:ext uri="{FF2B5EF4-FFF2-40B4-BE49-F238E27FC236}">
                <a16:creationId xmlns:a16="http://schemas.microsoft.com/office/drawing/2014/main" id="{5EC7AFFC-4EA8-8A56-5922-82B0E4556894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/>
          <a:p>
            <a:pPr>
              <a:defRPr/>
            </a:pPr>
            <a:endParaRPr lang="en-GB" dirty="0">
              <a:cs typeface="+mj-cs"/>
            </a:endParaRPr>
          </a:p>
        </p:txBody>
      </p:sp>
      <p:sp>
        <p:nvSpPr>
          <p:cNvPr id="4170755" name="Rectangle 3">
            <a:extLst>
              <a:ext uri="{FF2B5EF4-FFF2-40B4-BE49-F238E27FC236}">
                <a16:creationId xmlns:a16="http://schemas.microsoft.com/office/drawing/2014/main" id="{5F517816-7EE5-5DC6-BF1A-3A927D53957D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endParaRPr lang="en-GB">
              <a:cs typeface="+mn-cs"/>
            </a:endParaRPr>
          </a:p>
        </p:txBody>
      </p:sp>
      <p:pic>
        <p:nvPicPr>
          <p:cNvPr id="3" name="Picture 2" descr="A group of people holding balloons&#10;&#10;AI-generated content may be incorrect.">
            <a:extLst>
              <a:ext uri="{FF2B5EF4-FFF2-40B4-BE49-F238E27FC236}">
                <a16:creationId xmlns:a16="http://schemas.microsoft.com/office/drawing/2014/main" id="{C03492F4-BA52-67BB-8523-73D08FD1DA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" y="550333"/>
            <a:ext cx="7772400" cy="5757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2859589"/>
      </p:ext>
    </p:extLst>
  </p:cSld>
  <p:clrMapOvr>
    <a:masterClrMapping/>
  </p:clrMapOvr>
  <p:transition spd="med">
    <p:fad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B51786-CB11-47EE-F7E1-C442FB96A0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0754" name="Rectangle 2">
            <a:extLst>
              <a:ext uri="{FF2B5EF4-FFF2-40B4-BE49-F238E27FC236}">
                <a16:creationId xmlns:a16="http://schemas.microsoft.com/office/drawing/2014/main" id="{051BAA7E-C728-57B6-3410-FE8D47093790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/>
          <a:p>
            <a:pPr>
              <a:defRPr/>
            </a:pPr>
            <a:endParaRPr lang="en-GB" dirty="0">
              <a:cs typeface="+mj-cs"/>
            </a:endParaRPr>
          </a:p>
        </p:txBody>
      </p:sp>
      <p:sp>
        <p:nvSpPr>
          <p:cNvPr id="4170755" name="Rectangle 3">
            <a:extLst>
              <a:ext uri="{FF2B5EF4-FFF2-40B4-BE49-F238E27FC236}">
                <a16:creationId xmlns:a16="http://schemas.microsoft.com/office/drawing/2014/main" id="{C46C58D2-4E1C-7B7D-DD38-173FA06850D5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endParaRPr lang="en-GB">
              <a:cs typeface="+mn-cs"/>
            </a:endParaRPr>
          </a:p>
        </p:txBody>
      </p:sp>
      <p:pic>
        <p:nvPicPr>
          <p:cNvPr id="4" name="Picture 3" descr="A group of people posing for a photo&#10;&#10;AI-generated content may be incorrect.">
            <a:extLst>
              <a:ext uri="{FF2B5EF4-FFF2-40B4-BE49-F238E27FC236}">
                <a16:creationId xmlns:a16="http://schemas.microsoft.com/office/drawing/2014/main" id="{746C0AF5-E6FB-0936-9B99-10A4DDC43E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3784" y="0"/>
            <a:ext cx="677643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812548"/>
      </p:ext>
    </p:extLst>
  </p:cSld>
  <p:clrMapOvr>
    <a:masterClrMapping/>
  </p:clrMapOvr>
  <p:transition spd="med"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AE840B-057A-EB1B-824B-63988FF7B8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285501D-0932-5C00-F7F5-0B6FAD681C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8800" y="2133600"/>
            <a:ext cx="5486400" cy="176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7279652"/>
      </p:ext>
    </p:extLst>
  </p:cSld>
  <p:clrMapOvr>
    <a:masterClrMapping/>
  </p:clrMapOvr>
  <p:transition advClick="0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1D7BF9-47DD-3C7C-742F-010AA4E078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0754" name="Rectangle 2">
            <a:extLst>
              <a:ext uri="{FF2B5EF4-FFF2-40B4-BE49-F238E27FC236}">
                <a16:creationId xmlns:a16="http://schemas.microsoft.com/office/drawing/2014/main" id="{647775EF-D378-D495-238A-21BBCA630A2E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/>
          <a:p>
            <a:pPr>
              <a:defRPr/>
            </a:pPr>
            <a:endParaRPr lang="en-GB" dirty="0">
              <a:cs typeface="+mj-cs"/>
            </a:endParaRPr>
          </a:p>
        </p:txBody>
      </p:sp>
      <p:sp>
        <p:nvSpPr>
          <p:cNvPr id="4170755" name="Rectangle 3">
            <a:extLst>
              <a:ext uri="{FF2B5EF4-FFF2-40B4-BE49-F238E27FC236}">
                <a16:creationId xmlns:a16="http://schemas.microsoft.com/office/drawing/2014/main" id="{CBB5B6FB-F1C0-5464-D85A-F82874AB8AA6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endParaRPr lang="en-GB">
              <a:cs typeface="+mn-cs"/>
            </a:endParaRPr>
          </a:p>
        </p:txBody>
      </p:sp>
      <p:pic>
        <p:nvPicPr>
          <p:cNvPr id="3" name="Picture 2" descr="A person and person sitting on a bench with guitars&#10;&#10;AI-generated content may be incorrect.">
            <a:extLst>
              <a:ext uri="{FF2B5EF4-FFF2-40B4-BE49-F238E27FC236}">
                <a16:creationId xmlns:a16="http://schemas.microsoft.com/office/drawing/2014/main" id="{9D72EAB4-401F-363E-7542-1EA3C62FC2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838200"/>
            <a:ext cx="9144000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5891697"/>
      </p:ext>
    </p:extLst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922545-2F70-0285-44BF-ABF1675B36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0754" name="Rectangle 2">
            <a:extLst>
              <a:ext uri="{FF2B5EF4-FFF2-40B4-BE49-F238E27FC236}">
                <a16:creationId xmlns:a16="http://schemas.microsoft.com/office/drawing/2014/main" id="{BFC907D1-27F1-25D5-2A65-4EF8AA7DEA6E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/>
          <a:p>
            <a:pPr>
              <a:defRPr/>
            </a:pPr>
            <a:endParaRPr lang="en-GB" dirty="0">
              <a:cs typeface="+mj-cs"/>
            </a:endParaRPr>
          </a:p>
        </p:txBody>
      </p:sp>
      <p:sp>
        <p:nvSpPr>
          <p:cNvPr id="4170755" name="Rectangle 3">
            <a:extLst>
              <a:ext uri="{FF2B5EF4-FFF2-40B4-BE49-F238E27FC236}">
                <a16:creationId xmlns:a16="http://schemas.microsoft.com/office/drawing/2014/main" id="{B8CA9A70-2D59-93E9-A2EE-0A46E6F89E87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endParaRPr lang="en-GB">
              <a:cs typeface="+mn-cs"/>
            </a:endParaRPr>
          </a:p>
        </p:txBody>
      </p:sp>
      <p:pic>
        <p:nvPicPr>
          <p:cNvPr id="3" name="Picture 2" descr="A person sitting on a bench with a stack of books&#10;&#10;AI-generated content may be incorrect.">
            <a:extLst>
              <a:ext uri="{FF2B5EF4-FFF2-40B4-BE49-F238E27FC236}">
                <a16:creationId xmlns:a16="http://schemas.microsoft.com/office/drawing/2014/main" id="{B7AA85C6-10BF-0FFD-1E17-46289F1138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1" y="1219200"/>
            <a:ext cx="9144000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8600262"/>
      </p:ext>
    </p:extLst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0AE764-B25E-804D-525A-11E4D7807B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0754" name="Rectangle 2">
            <a:extLst>
              <a:ext uri="{FF2B5EF4-FFF2-40B4-BE49-F238E27FC236}">
                <a16:creationId xmlns:a16="http://schemas.microsoft.com/office/drawing/2014/main" id="{0DC418C8-23FD-AF6B-E04E-ACD509E4C3FE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/>
          <a:p>
            <a:pPr>
              <a:defRPr/>
            </a:pPr>
            <a:endParaRPr lang="en-GB" dirty="0">
              <a:cs typeface="+mj-cs"/>
            </a:endParaRPr>
          </a:p>
        </p:txBody>
      </p:sp>
      <p:sp>
        <p:nvSpPr>
          <p:cNvPr id="4170755" name="Rectangle 3">
            <a:extLst>
              <a:ext uri="{FF2B5EF4-FFF2-40B4-BE49-F238E27FC236}">
                <a16:creationId xmlns:a16="http://schemas.microsoft.com/office/drawing/2014/main" id="{064C20A5-15F2-E518-E13A-E75F2AC34333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endParaRPr lang="en-GB">
              <a:cs typeface="+mn-cs"/>
            </a:endParaRPr>
          </a:p>
        </p:txBody>
      </p:sp>
      <p:pic>
        <p:nvPicPr>
          <p:cNvPr id="3" name="Picture 2" descr="A group of people posing for a photo&#10;&#10;AI-generated content may be incorrect.">
            <a:extLst>
              <a:ext uri="{FF2B5EF4-FFF2-40B4-BE49-F238E27FC236}">
                <a16:creationId xmlns:a16="http://schemas.microsoft.com/office/drawing/2014/main" id="{CA3780E4-2760-137D-D780-972B31A10D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90500"/>
            <a:ext cx="8636000" cy="647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273247"/>
      </p:ext>
    </p:extLst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C1E8E2-A060-E32A-E74A-6FCED10F31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0754" name="Rectangle 2">
            <a:extLst>
              <a:ext uri="{FF2B5EF4-FFF2-40B4-BE49-F238E27FC236}">
                <a16:creationId xmlns:a16="http://schemas.microsoft.com/office/drawing/2014/main" id="{FC57418A-AB39-0FF3-FB54-B02A0ED4F9B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/>
          <a:p>
            <a:pPr>
              <a:defRPr/>
            </a:pPr>
            <a:endParaRPr lang="en-GB" dirty="0">
              <a:cs typeface="+mj-cs"/>
            </a:endParaRPr>
          </a:p>
        </p:txBody>
      </p:sp>
      <p:sp>
        <p:nvSpPr>
          <p:cNvPr id="4170755" name="Rectangle 3">
            <a:extLst>
              <a:ext uri="{FF2B5EF4-FFF2-40B4-BE49-F238E27FC236}">
                <a16:creationId xmlns:a16="http://schemas.microsoft.com/office/drawing/2014/main" id="{FF077D25-6284-73B2-FF4D-A9F10B3E4BA0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endParaRPr lang="en-GB">
              <a:cs typeface="+mn-cs"/>
            </a:endParaRPr>
          </a:p>
        </p:txBody>
      </p:sp>
      <p:pic>
        <p:nvPicPr>
          <p:cNvPr id="4" name="Picture 3" descr="A map of the world&#10;&#10;AI-generated content may be incorrect.">
            <a:extLst>
              <a:ext uri="{FF2B5EF4-FFF2-40B4-BE49-F238E27FC236}">
                <a16:creationId xmlns:a16="http://schemas.microsoft.com/office/drawing/2014/main" id="{87A340A2-7BD7-01F2-0CC6-B3FB1DC03A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708660"/>
            <a:ext cx="9144000" cy="5440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0098036"/>
      </p:ext>
    </p:extLst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3A634B-4D45-AC1D-FF13-BC5DC39EC9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0754" name="Rectangle 2">
            <a:extLst>
              <a:ext uri="{FF2B5EF4-FFF2-40B4-BE49-F238E27FC236}">
                <a16:creationId xmlns:a16="http://schemas.microsoft.com/office/drawing/2014/main" id="{7BFEA10E-DF9D-B4F4-0A15-C107A4956F89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/>
          <a:p>
            <a:pPr>
              <a:defRPr/>
            </a:pPr>
            <a:endParaRPr lang="en-GB" dirty="0">
              <a:cs typeface="+mj-cs"/>
            </a:endParaRPr>
          </a:p>
        </p:txBody>
      </p:sp>
      <p:sp>
        <p:nvSpPr>
          <p:cNvPr id="4170755" name="Rectangle 3">
            <a:extLst>
              <a:ext uri="{FF2B5EF4-FFF2-40B4-BE49-F238E27FC236}">
                <a16:creationId xmlns:a16="http://schemas.microsoft.com/office/drawing/2014/main" id="{AA2C6118-1B72-5CAA-8CDF-CF4CF6D57336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endParaRPr lang="en-GB">
              <a:cs typeface="+mn-cs"/>
            </a:endParaRPr>
          </a:p>
        </p:txBody>
      </p:sp>
      <p:pic>
        <p:nvPicPr>
          <p:cNvPr id="3" name="Picture 2" descr="A wall with a cartoon bear on it&#10;&#10;AI-generated content may be incorrect.">
            <a:extLst>
              <a:ext uri="{FF2B5EF4-FFF2-40B4-BE49-F238E27FC236}">
                <a16:creationId xmlns:a16="http://schemas.microsoft.com/office/drawing/2014/main" id="{7A485FDE-C18D-8AD1-EA5C-DA40FA1FF8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0"/>
            <a:ext cx="3883922" cy="6858000"/>
          </a:xfrm>
          <a:prstGeom prst="rect">
            <a:avLst/>
          </a:prstGeom>
        </p:spPr>
      </p:pic>
      <p:pic>
        <p:nvPicPr>
          <p:cNvPr id="5" name="Picture 4" descr="A wall with an elephant painted on it&#10;&#10;AI-generated content may be incorrect.">
            <a:extLst>
              <a:ext uri="{FF2B5EF4-FFF2-40B4-BE49-F238E27FC236}">
                <a16:creationId xmlns:a16="http://schemas.microsoft.com/office/drawing/2014/main" id="{9D1D7720-DAF2-E9BD-9F61-E79D149175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9722" y="0"/>
            <a:ext cx="387174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8121538"/>
      </p:ext>
    </p:extLst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56D06D-37E1-6865-CD1B-08FE23AD8A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0754" name="Rectangle 2">
            <a:extLst>
              <a:ext uri="{FF2B5EF4-FFF2-40B4-BE49-F238E27FC236}">
                <a16:creationId xmlns:a16="http://schemas.microsoft.com/office/drawing/2014/main" id="{2A2BDCF6-C643-EA04-26CF-B3DC797825CE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/>
          <a:p>
            <a:pPr>
              <a:defRPr/>
            </a:pPr>
            <a:endParaRPr lang="en-GB" dirty="0">
              <a:cs typeface="+mj-cs"/>
            </a:endParaRPr>
          </a:p>
        </p:txBody>
      </p:sp>
      <p:sp>
        <p:nvSpPr>
          <p:cNvPr id="4170755" name="Rectangle 3">
            <a:extLst>
              <a:ext uri="{FF2B5EF4-FFF2-40B4-BE49-F238E27FC236}">
                <a16:creationId xmlns:a16="http://schemas.microsoft.com/office/drawing/2014/main" id="{243AC00B-4D59-85C4-E255-D21B285BF9CC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endParaRPr lang="en-GB">
              <a:cs typeface="+mn-cs"/>
            </a:endParaRPr>
          </a:p>
        </p:txBody>
      </p:sp>
      <p:pic>
        <p:nvPicPr>
          <p:cNvPr id="3" name="Picture 2" descr="A lion painted on a wall&#10;&#10;AI-generated content may be incorrect.">
            <a:extLst>
              <a:ext uri="{FF2B5EF4-FFF2-40B4-BE49-F238E27FC236}">
                <a16:creationId xmlns:a16="http://schemas.microsoft.com/office/drawing/2014/main" id="{E2041DA4-E7DF-FD04-742B-5D372686CC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0"/>
            <a:ext cx="3869718" cy="6858000"/>
          </a:xfrm>
          <a:prstGeom prst="rect">
            <a:avLst/>
          </a:prstGeom>
        </p:spPr>
      </p:pic>
      <p:pic>
        <p:nvPicPr>
          <p:cNvPr id="5" name="Picture 4" descr="A giraffe painted on a door&#10;&#10;AI-generated content may be incorrect.">
            <a:extLst>
              <a:ext uri="{FF2B5EF4-FFF2-40B4-BE49-F238E27FC236}">
                <a16:creationId xmlns:a16="http://schemas.microsoft.com/office/drawing/2014/main" id="{0318BEFA-65F6-F1B7-BDE1-3677FFDD8A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4400" y="0"/>
            <a:ext cx="387174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7290781"/>
      </p:ext>
    </p:extLst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Times"/>
        <a:ea typeface="ヒラギノ角ゴ Pro W3"/>
        <a:cs typeface=""/>
      </a:majorFont>
      <a:minorFont>
        <a:latin typeface="Times"/>
        <a:ea typeface="ヒラギノ角ゴ Pro W3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Times" charset="0"/>
            <a:ea typeface="ヒラギノ角ゴ Pro W3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Times" charset="0"/>
            <a:ea typeface="ヒラギノ角ゴ Pro W3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Spiderman:Applications (Mac OS 9):Microsoft Office 98:Templates:Blank Presentation</Template>
  <TotalTime>42266</TotalTime>
  <Words>35</Words>
  <Application>Microsoft Macintosh PowerPoint</Application>
  <PresentationFormat>On-screen Show (4:3)</PresentationFormat>
  <Paragraphs>35</Paragraphs>
  <Slides>35</Slides>
  <Notes>35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7" baseType="lpstr">
      <vt:lpstr>Times</vt:lpstr>
      <vt:lpstr>Blank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>Dramatic Graphic Art &amp; Design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Sunday PPT</dc:title>
  <dc:subject/>
  <dc:creator>Kerry</dc:creator>
  <cp:keywords/>
  <dc:description/>
  <cp:lastModifiedBy>Kerry Applin</cp:lastModifiedBy>
  <cp:revision>835</cp:revision>
  <cp:lastPrinted>2019-08-15T20:04:03Z</cp:lastPrinted>
  <dcterms:created xsi:type="dcterms:W3CDTF">2003-02-13T03:09:51Z</dcterms:created>
  <dcterms:modified xsi:type="dcterms:W3CDTF">2025-10-16T20:06:26Z</dcterms:modified>
  <cp:category/>
</cp:coreProperties>
</file>