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1"/>
  </p:notesMasterIdLst>
  <p:sldIdLst>
    <p:sldId id="2426" r:id="rId2"/>
    <p:sldId id="2654" r:id="rId3"/>
    <p:sldId id="266" r:id="rId4"/>
    <p:sldId id="267" r:id="rId5"/>
    <p:sldId id="273" r:id="rId6"/>
    <p:sldId id="269" r:id="rId7"/>
    <p:sldId id="277" r:id="rId8"/>
    <p:sldId id="280" r:id="rId9"/>
    <p:sldId id="276" r:id="rId10"/>
    <p:sldId id="278" r:id="rId11"/>
    <p:sldId id="279" r:id="rId12"/>
    <p:sldId id="281" r:id="rId13"/>
    <p:sldId id="2943" r:id="rId14"/>
    <p:sldId id="2966" r:id="rId15"/>
    <p:sldId id="2967" r:id="rId16"/>
    <p:sldId id="268" r:id="rId17"/>
    <p:sldId id="2968" r:id="rId18"/>
    <p:sldId id="270" r:id="rId19"/>
    <p:sldId id="272" r:id="rId20"/>
    <p:sldId id="2969" r:id="rId21"/>
    <p:sldId id="274" r:id="rId22"/>
    <p:sldId id="2945" r:id="rId23"/>
    <p:sldId id="2908" r:id="rId24"/>
    <p:sldId id="2970" r:id="rId25"/>
    <p:sldId id="2971" r:id="rId26"/>
    <p:sldId id="2972" r:id="rId27"/>
    <p:sldId id="2973" r:id="rId28"/>
    <p:sldId id="2974" r:id="rId29"/>
    <p:sldId id="2944" r:id="rId30"/>
    <p:sldId id="2946" r:id="rId31"/>
    <p:sldId id="2947" r:id="rId32"/>
    <p:sldId id="2948" r:id="rId33"/>
    <p:sldId id="2949" r:id="rId34"/>
    <p:sldId id="2950" r:id="rId35"/>
    <p:sldId id="2951" r:id="rId36"/>
    <p:sldId id="2952" r:id="rId37"/>
    <p:sldId id="2953" r:id="rId38"/>
    <p:sldId id="2954" r:id="rId39"/>
    <p:sldId id="2955" r:id="rId40"/>
    <p:sldId id="2956" r:id="rId41"/>
    <p:sldId id="2957" r:id="rId42"/>
    <p:sldId id="2958" r:id="rId43"/>
    <p:sldId id="2959" r:id="rId44"/>
    <p:sldId id="2960" r:id="rId45"/>
    <p:sldId id="2961" r:id="rId46"/>
    <p:sldId id="2962" r:id="rId47"/>
    <p:sldId id="2963" r:id="rId48"/>
    <p:sldId id="2964" r:id="rId49"/>
    <p:sldId id="2965" r:id="rId5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229" autoAdjust="0"/>
    <p:restoredTop sz="86584" autoAdjust="0"/>
  </p:normalViewPr>
  <p:slideViewPr>
    <p:cSldViewPr>
      <p:cViewPr varScale="1">
        <p:scale>
          <a:sx n="186" d="100"/>
          <a:sy n="186" d="100"/>
        </p:scale>
        <p:origin x="216" y="496"/>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2335802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23</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6D8B9F5-1B06-39AC-189B-9F960A5CAA8E}"/>
              </a:ext>
            </a:extLst>
          </p:cNvPr>
          <p:cNvSpPr>
            <a:spLocks noGrp="1" noChangeArrowheads="1"/>
          </p:cNvSpPr>
          <p:nvPr>
            <p:ph type="title"/>
          </p:nvPr>
        </p:nvSpPr>
        <p:spPr>
          <a:xfrm>
            <a:off x="457200" y="2781300"/>
            <a:ext cx="8305800" cy="1143000"/>
          </a:xfrm>
        </p:spPr>
        <p:txBody>
          <a:bodyPr/>
          <a:lstStyle/>
          <a:p>
            <a:r>
              <a:rPr lang="en-CA" altLang="en-US" sz="3200"/>
              <a:t>Is anyone worthy? </a:t>
            </a:r>
            <a:br>
              <a:rPr lang="en-CA" altLang="en-US" sz="3200"/>
            </a:br>
            <a:r>
              <a:rPr lang="en-CA" altLang="en-US" sz="3200"/>
              <a:t>Is anyone whole?</a:t>
            </a:r>
            <a:br>
              <a:rPr lang="en-CA" altLang="en-US" sz="3200"/>
            </a:br>
            <a:r>
              <a:rPr lang="en-CA" altLang="en-US" sz="3200"/>
              <a:t>Is anyone able to break the seal </a:t>
            </a:r>
            <a:br>
              <a:rPr lang="en-CA" altLang="en-US" sz="3200"/>
            </a:br>
            <a:r>
              <a:rPr lang="en-CA" altLang="en-US" sz="3200"/>
              <a:t>and open the scroll?</a:t>
            </a:r>
            <a:br>
              <a:rPr lang="en-CA" altLang="en-US" sz="3200"/>
            </a:br>
            <a:r>
              <a:rPr lang="en-CA" altLang="en-US" sz="3200"/>
              <a:t>The Lion of Judah who conquered the grave</a:t>
            </a:r>
            <a:br>
              <a:rPr lang="en-CA" altLang="en-US" sz="3200"/>
            </a:br>
            <a:r>
              <a:rPr lang="en-CA" altLang="en-US" sz="3200"/>
              <a:t>He is David's root and the Lamb who died </a:t>
            </a:r>
            <a:br>
              <a:rPr lang="en-CA" altLang="en-US" sz="3200"/>
            </a:br>
            <a:r>
              <a:rPr lang="en-CA" altLang="en-US" sz="3200"/>
              <a:t>to ransom the slave</a:t>
            </a:r>
            <a:br>
              <a:rPr lang="en-CA" altLang="en-US" sz="3200"/>
            </a:br>
            <a:r>
              <a:rPr lang="en-CA" altLang="en-US" sz="3200"/>
              <a:t>From every people and tribe</a:t>
            </a:r>
            <a:br>
              <a:rPr lang="en-CA" altLang="en-US" sz="3200"/>
            </a:br>
            <a:r>
              <a:rPr lang="en-CA" altLang="en-US" sz="3200"/>
              <a:t>Every nation and tongue</a:t>
            </a:r>
            <a:br>
              <a:rPr lang="en-CA" altLang="en-US" sz="3200"/>
            </a:br>
            <a:r>
              <a:rPr lang="en-CA" altLang="en-US" sz="3200"/>
              <a:t>He has made us a kingdom and priests to God</a:t>
            </a:r>
            <a:br>
              <a:rPr lang="en-CA" altLang="en-US" sz="3200"/>
            </a:br>
            <a:r>
              <a:rPr lang="en-CA" altLang="en-US" sz="3200"/>
              <a:t>To reign with the Son</a:t>
            </a:r>
            <a:endParaRPr lang="en-US" altLang="en-US" sz="320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E54AA42-21F3-76D5-AB37-66CC2C597F36}"/>
              </a:ext>
            </a:extLst>
          </p:cNvPr>
          <p:cNvSpPr>
            <a:spLocks noGrp="1" noChangeArrowheads="1"/>
          </p:cNvSpPr>
          <p:nvPr>
            <p:ph type="title"/>
          </p:nvPr>
        </p:nvSpPr>
        <p:spPr>
          <a:xfrm>
            <a:off x="457200" y="2565400"/>
            <a:ext cx="8305800" cy="1143000"/>
          </a:xfrm>
        </p:spPr>
        <p:txBody>
          <a:bodyPr/>
          <a:lstStyle/>
          <a:p>
            <a:r>
              <a:rPr lang="en-CA" altLang="en-US" sz="3200"/>
              <a:t>Is He worthy? Is He worthy?</a:t>
            </a:r>
            <a:br>
              <a:rPr lang="en-CA" altLang="en-US" sz="3200"/>
            </a:br>
            <a:r>
              <a:rPr lang="en-CA" altLang="en-US" sz="3200"/>
              <a:t>Of all blessing and honour and glory</a:t>
            </a:r>
            <a:br>
              <a:rPr lang="en-CA" altLang="en-US" sz="3200"/>
            </a:br>
            <a:r>
              <a:rPr lang="en-CA" altLang="en-US" sz="3200"/>
              <a:t>Is He worthy? Is He worthy?</a:t>
            </a:r>
            <a:br>
              <a:rPr lang="en-CA" altLang="en-US" sz="3200"/>
            </a:br>
            <a:r>
              <a:rPr lang="en-CA" altLang="en-US" sz="3200"/>
              <a:t>Is He worthy of this?</a:t>
            </a:r>
            <a:endParaRPr lang="en-US" altLang="en-US" sz="320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EF7B4C56-A844-1F2F-C5F5-7FD3A637705B}"/>
              </a:ext>
            </a:extLst>
          </p:cNvPr>
          <p:cNvSpPr>
            <a:spLocks noGrp="1" noChangeArrowheads="1"/>
          </p:cNvSpPr>
          <p:nvPr>
            <p:ph type="title"/>
          </p:nvPr>
        </p:nvSpPr>
        <p:spPr>
          <a:xfrm>
            <a:off x="457200" y="1484313"/>
            <a:ext cx="8305800" cy="2439987"/>
          </a:xfrm>
        </p:spPr>
        <p:txBody>
          <a:bodyPr/>
          <a:lstStyle/>
          <a:p>
            <a:r>
              <a:rPr lang="en-CA" altLang="en-US" sz="3200"/>
              <a:t>He is!</a:t>
            </a:r>
            <a:br>
              <a:rPr lang="en-CA" altLang="en-US" sz="3200"/>
            </a:br>
            <a:br>
              <a:rPr lang="en-CA" altLang="en-US" sz="3200"/>
            </a:br>
            <a:r>
              <a:rPr lang="en-CA" altLang="en-US" sz="3200"/>
              <a:t>Is He worthy? Is He worthy?</a:t>
            </a:r>
            <a:br>
              <a:rPr lang="en-CA" altLang="en-US" sz="3200"/>
            </a:br>
            <a:br>
              <a:rPr lang="en-CA" altLang="en-US" sz="3200"/>
            </a:br>
            <a:r>
              <a:rPr lang="en-CA" altLang="en-US" sz="3200"/>
              <a:t>He is! He is!</a:t>
            </a:r>
            <a:endParaRPr lang="en-US" altLang="en-US" sz="320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A8201-EEBF-0368-3002-CADB654DB9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0BFC34-BB85-FADB-509D-1E72227687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7D517FF-7050-B3E8-FB69-CA1B5F11F0B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616244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FB64492-70F0-B4B2-6A42-C4F6399F5DA0}"/>
              </a:ext>
            </a:extLst>
          </p:cNvPr>
          <p:cNvSpPr>
            <a:spLocks noGrp="1" noChangeArrowheads="1"/>
          </p:cNvSpPr>
          <p:nvPr>
            <p:ph type="ctrTitle"/>
          </p:nvPr>
        </p:nvSpPr>
        <p:spPr>
          <a:xfrm>
            <a:off x="685800" y="2971800"/>
            <a:ext cx="7772400" cy="1143000"/>
          </a:xfrm>
        </p:spPr>
        <p:txBody>
          <a:bodyPr/>
          <a:lstStyle/>
          <a:p>
            <a:r>
              <a:rPr lang="en-US" altLang="en-US" sz="6000" b="1"/>
              <a:t>And Now My </a:t>
            </a:r>
            <a:br>
              <a:rPr lang="en-US" altLang="en-US" sz="6000" b="1"/>
            </a:br>
            <a:r>
              <a:rPr lang="en-US" altLang="en-US" sz="6000" b="1"/>
              <a:t>Lifesong Sings</a:t>
            </a:r>
            <a:br>
              <a:rPr lang="en-US" altLang="en-US" sz="5400"/>
            </a:br>
            <a:br>
              <a:rPr lang="en-US" altLang="en-US" sz="5400"/>
            </a:br>
            <a:br>
              <a:rPr lang="en-US" altLang="en-US" sz="4800" b="1"/>
            </a:br>
            <a:br>
              <a:rPr lang="en-US" altLang="en-US" sz="3200" b="1">
                <a:latin typeface="Courier New" panose="02070309020205020404" pitchFamily="49" charset="0"/>
              </a:rPr>
            </a:br>
            <a:r>
              <a:rPr lang="en-US" altLang="en-US" sz="2400"/>
              <a:t>Shoreacres Bible Chapel Copyright #2216-080-734021</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1178E2-B724-4F66-750F-8C8423BC5C00}"/>
              </a:ext>
            </a:extLst>
          </p:cNvPr>
          <p:cNvSpPr>
            <a:spLocks noGrp="1" noChangeArrowheads="1"/>
          </p:cNvSpPr>
          <p:nvPr>
            <p:ph type="ctrTitle"/>
          </p:nvPr>
        </p:nvSpPr>
        <p:spPr>
          <a:xfrm>
            <a:off x="228600" y="3048000"/>
            <a:ext cx="8686800" cy="1143000"/>
          </a:xfrm>
        </p:spPr>
        <p:txBody>
          <a:bodyPr/>
          <a:lstStyle/>
          <a:p>
            <a:r>
              <a:rPr lang="en-CA" altLang="en-US"/>
              <a:t>I once was lost, but now I’m found</a:t>
            </a:r>
            <a:br>
              <a:rPr lang="en-CA" altLang="en-US"/>
            </a:br>
            <a:r>
              <a:rPr lang="en-CA" altLang="en-US"/>
              <a:t>I once was lost, but now I’m found</a:t>
            </a:r>
            <a:br>
              <a:rPr lang="en-CA" altLang="en-US"/>
            </a:br>
            <a:r>
              <a:rPr lang="en-CA" altLang="en-US"/>
              <a:t>So far away, but I’m home now</a:t>
            </a:r>
            <a:br>
              <a:rPr lang="en-CA" altLang="en-US"/>
            </a:br>
            <a:r>
              <a:rPr lang="en-CA" altLang="en-US"/>
              <a:t>I once was lost, but now I’m found</a:t>
            </a:r>
            <a:br>
              <a:rPr lang="en-CA" altLang="en-US"/>
            </a:br>
            <a:r>
              <a:rPr lang="en-CA" altLang="en-US"/>
              <a:t>And now my lifesong sings</a:t>
            </a:r>
            <a:br>
              <a:rPr lang="en-CA" altLang="en-US"/>
            </a:br>
            <a:br>
              <a:rPr lang="en-CA" altLang="en-US" sz="3600"/>
            </a:br>
            <a:endParaRPr lang="en-US" altLang="en-US" sz="360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117D1D8-E463-5377-E993-05783389E81E}"/>
              </a:ext>
            </a:extLst>
          </p:cNvPr>
          <p:cNvSpPr>
            <a:spLocks noGrp="1" noChangeArrowheads="1"/>
          </p:cNvSpPr>
          <p:nvPr>
            <p:ph type="title"/>
          </p:nvPr>
        </p:nvSpPr>
        <p:spPr>
          <a:xfrm>
            <a:off x="685800" y="2297113"/>
            <a:ext cx="7772400" cy="1143000"/>
          </a:xfrm>
        </p:spPr>
        <p:txBody>
          <a:bodyPr/>
          <a:lstStyle/>
          <a:p>
            <a:r>
              <a:rPr lang="en-CA" altLang="en-US"/>
              <a:t>I once was blind, but now I see</a:t>
            </a:r>
            <a:br>
              <a:rPr lang="en-CA" altLang="en-US"/>
            </a:br>
            <a:r>
              <a:rPr lang="en-CA" altLang="en-US"/>
              <a:t>I once was blind, but now I see</a:t>
            </a:r>
            <a:br>
              <a:rPr lang="en-CA" altLang="en-US"/>
            </a:br>
            <a:r>
              <a:rPr lang="en-CA" altLang="en-US"/>
              <a:t>I don’t know how, but when He touched me</a:t>
            </a:r>
            <a:br>
              <a:rPr lang="en-CA" altLang="en-US"/>
            </a:br>
            <a:r>
              <a:rPr lang="en-CA" altLang="en-US"/>
              <a:t>I once was blind, but now I see</a:t>
            </a: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435283E-D29D-0D1A-9765-A55F07AC8B08}"/>
              </a:ext>
            </a:extLst>
          </p:cNvPr>
          <p:cNvSpPr>
            <a:spLocks noGrp="1" noChangeArrowheads="1"/>
          </p:cNvSpPr>
          <p:nvPr>
            <p:ph type="title"/>
          </p:nvPr>
        </p:nvSpPr>
        <p:spPr>
          <a:xfrm>
            <a:off x="685800" y="3048000"/>
            <a:ext cx="7772400" cy="1143000"/>
          </a:xfrm>
        </p:spPr>
        <p:txBody>
          <a:bodyPr/>
          <a:lstStyle/>
          <a:p>
            <a:r>
              <a:rPr lang="en-CA" altLang="en-US"/>
              <a:t>And now my lifesong sings</a:t>
            </a:r>
            <a:br>
              <a:rPr lang="en-CA" altLang="en-US"/>
            </a:br>
            <a:r>
              <a:rPr lang="en-CA" altLang="en-US"/>
              <a:t>And now my lifesong sings</a:t>
            </a:r>
            <a:br>
              <a:rPr lang="en-CA" altLang="en-US"/>
            </a:br>
            <a:r>
              <a:rPr lang="en-CA" altLang="en-US"/>
              <a:t>And now my lifesong sings</a:t>
            </a:r>
            <a:br>
              <a:rPr lang="en-CA" altLang="en-US"/>
            </a:br>
            <a:br>
              <a:rPr lang="en-CA" altLang="en-US" sz="3600"/>
            </a:br>
            <a:endParaRPr lang="en-US" altLang="en-US" sz="360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F3078F0-8B2B-6790-F779-2549F096D513}"/>
              </a:ext>
            </a:extLst>
          </p:cNvPr>
          <p:cNvSpPr>
            <a:spLocks noGrp="1" noChangeArrowheads="1"/>
          </p:cNvSpPr>
          <p:nvPr>
            <p:ph type="title"/>
          </p:nvPr>
        </p:nvSpPr>
        <p:spPr>
          <a:xfrm>
            <a:off x="685800" y="2667000"/>
            <a:ext cx="7772400" cy="1143000"/>
          </a:xfrm>
        </p:spPr>
        <p:txBody>
          <a:bodyPr/>
          <a:lstStyle/>
          <a:p>
            <a:r>
              <a:rPr lang="en-CA" altLang="en-US"/>
              <a:t>I once was dead, but now I live</a:t>
            </a:r>
            <a:br>
              <a:rPr lang="en-CA" altLang="en-US"/>
            </a:br>
            <a:r>
              <a:rPr lang="en-CA" altLang="en-US"/>
              <a:t>I once was dead, but now I live</a:t>
            </a:r>
            <a:br>
              <a:rPr lang="en-CA" altLang="en-US"/>
            </a:br>
            <a:r>
              <a:rPr lang="en-CA" altLang="en-US"/>
              <a:t>Now my life to You I give</a:t>
            </a:r>
            <a:br>
              <a:rPr lang="en-CA" altLang="en-US"/>
            </a:br>
            <a:r>
              <a:rPr lang="en-CA" altLang="en-US"/>
              <a:t>Now my life to You I give</a:t>
            </a:r>
            <a:br>
              <a:rPr lang="en-CA" altLang="en-US"/>
            </a:br>
            <a:r>
              <a:rPr lang="en-CA" altLang="en-US"/>
              <a:t>Now my life to You I give</a:t>
            </a:r>
            <a:br>
              <a:rPr lang="en-CA" altLang="en-US"/>
            </a:br>
            <a:r>
              <a:rPr lang="en-CA" altLang="en-US"/>
              <a:t>Hallelujah</a:t>
            </a:r>
            <a:br>
              <a:rPr lang="en-CA" altLang="en-US"/>
            </a:br>
            <a:r>
              <a:rPr lang="en-CA" altLang="en-US"/>
              <a:t>Hallelujah</a:t>
            </a:r>
            <a:br>
              <a:rPr lang="en-CA" altLang="en-US"/>
            </a:br>
            <a:r>
              <a:rPr lang="en-CA" altLang="en-US"/>
              <a:t>Let my lifesong sing to You</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4A13615-DA3A-50BE-4762-D749A5561E9E}"/>
              </a:ext>
            </a:extLst>
          </p:cNvPr>
          <p:cNvSpPr>
            <a:spLocks noGrp="1" noChangeArrowheads="1"/>
          </p:cNvSpPr>
          <p:nvPr>
            <p:ph type="title"/>
          </p:nvPr>
        </p:nvSpPr>
        <p:spPr>
          <a:xfrm>
            <a:off x="228600" y="2667000"/>
            <a:ext cx="8686800" cy="1143000"/>
          </a:xfrm>
        </p:spPr>
        <p:txBody>
          <a:bodyPr/>
          <a:lstStyle/>
          <a:p>
            <a:r>
              <a:rPr lang="en-CA" altLang="en-US"/>
              <a:t>Hallelujah</a:t>
            </a:r>
            <a:br>
              <a:rPr lang="en-CA" altLang="en-US"/>
            </a:br>
            <a:r>
              <a:rPr lang="en-CA" altLang="en-US"/>
              <a:t>Hallelujah</a:t>
            </a:r>
            <a:br>
              <a:rPr lang="en-CA" altLang="en-US"/>
            </a:br>
            <a:r>
              <a:rPr lang="en-CA" altLang="en-US"/>
              <a:t>Let my lifesong sing to You</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0754" name="Rectangle 2"/>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448465175"/>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5A41D77F-5D2A-7448-6F5C-4541945D6EC4}"/>
              </a:ext>
            </a:extLst>
          </p:cNvPr>
          <p:cNvSpPr>
            <a:spLocks noGrp="1" noChangeArrowheads="1"/>
          </p:cNvSpPr>
          <p:nvPr>
            <p:ph type="title"/>
          </p:nvPr>
        </p:nvSpPr>
        <p:spPr>
          <a:xfrm>
            <a:off x="228600" y="2667000"/>
            <a:ext cx="8686800" cy="1143000"/>
          </a:xfrm>
        </p:spPr>
        <p:txBody>
          <a:bodyPr/>
          <a:lstStyle/>
          <a:p>
            <a:r>
              <a:rPr lang="en-CA" altLang="en-US"/>
              <a:t>Hallelujah</a:t>
            </a:r>
            <a:br>
              <a:rPr lang="en-CA" altLang="en-US"/>
            </a:br>
            <a:r>
              <a:rPr lang="en-CA" altLang="en-US"/>
              <a:t>Hallelujah</a:t>
            </a:r>
            <a:br>
              <a:rPr lang="en-CA" altLang="en-US"/>
            </a:br>
            <a:r>
              <a:rPr lang="en-CA" altLang="en-US"/>
              <a:t>Let my lifesong sing to You</a:t>
            </a: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9B3F9F48-43F5-E41D-3A3E-106DF467EE26}"/>
              </a:ext>
            </a:extLst>
          </p:cNvPr>
          <p:cNvSpPr>
            <a:spLocks noGrp="1" noChangeArrowheads="1"/>
          </p:cNvSpPr>
          <p:nvPr>
            <p:ph type="title"/>
          </p:nvPr>
        </p:nvSpPr>
        <p:spPr>
          <a:xfrm>
            <a:off x="228600" y="2667000"/>
            <a:ext cx="8686800" cy="1143000"/>
          </a:xfrm>
        </p:spPr>
        <p:txBody>
          <a:bodyPr/>
          <a:lstStyle/>
          <a:p>
            <a:r>
              <a:rPr lang="en-CA" altLang="en-US"/>
              <a:t>Hallelujah</a:t>
            </a:r>
            <a:br>
              <a:rPr lang="en-CA" altLang="en-US"/>
            </a:br>
            <a:r>
              <a:rPr lang="en-CA" altLang="en-US"/>
              <a:t>Hallelujah</a:t>
            </a:r>
            <a:br>
              <a:rPr lang="en-CA" altLang="en-US"/>
            </a:br>
            <a:r>
              <a:rPr lang="en-CA" altLang="en-US"/>
              <a:t>Let my lifesong sing to You</a:t>
            </a: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3BCA2-A695-17D5-BC63-42A9336741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216D55-FC6D-5A21-0D00-836D0E4608D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F83D48F-D73B-8390-4C5A-25BDBB37E8C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55858246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E62DCAD-255E-8D69-C110-EC010F41AE4E}"/>
              </a:ext>
            </a:extLst>
          </p:cNvPr>
          <p:cNvSpPr>
            <a:spLocks noGrp="1" noChangeArrowheads="1"/>
          </p:cNvSpPr>
          <p:nvPr>
            <p:ph type="ctrTitle"/>
          </p:nvPr>
        </p:nvSpPr>
        <p:spPr>
          <a:xfrm>
            <a:off x="685800" y="2286000"/>
            <a:ext cx="7772400" cy="1143000"/>
          </a:xfrm>
        </p:spPr>
        <p:txBody>
          <a:bodyPr anchor="ctr"/>
          <a:lstStyle/>
          <a:p>
            <a:r>
              <a:rPr lang="en-US" altLang="en-US" sz="5400">
                <a:ea typeface="Times" panose="02020603050405020304" pitchFamily="-127" charset="0"/>
                <a:cs typeface="Times" panose="02020603050405020304" pitchFamily="-127" charset="0"/>
              </a:rPr>
              <a:t>Jesus Saves</a:t>
            </a:r>
            <a:br>
              <a:rPr lang="en-US" altLang="en-US" sz="5400">
                <a:ea typeface="Times" panose="02020603050405020304" pitchFamily="-127" charset="0"/>
                <a:cs typeface="Times" panose="02020603050405020304" pitchFamily="-127" charset="0"/>
              </a:rPr>
            </a:br>
            <a:endParaRPr lang="en-US" altLang="en-US" sz="4400">
              <a:solidFill>
                <a:srgbClr val="000000"/>
              </a:solidFill>
              <a:latin typeface="Monaco" pitchFamily="2" charset="77"/>
              <a:ea typeface="Times" panose="02020603050405020304" pitchFamily="-127" charset="0"/>
              <a:cs typeface="Times" panose="02020603050405020304" pitchFamily="-127" charset="0"/>
            </a:endParaRPr>
          </a:p>
        </p:txBody>
      </p:sp>
      <p:sp>
        <p:nvSpPr>
          <p:cNvPr id="3075" name="Rectangle 3">
            <a:extLst>
              <a:ext uri="{FF2B5EF4-FFF2-40B4-BE49-F238E27FC236}">
                <a16:creationId xmlns:a16="http://schemas.microsoft.com/office/drawing/2014/main" id="{003982B8-0C18-84B9-61E7-21BFEA3748EA}"/>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0D9046B-0EFE-425C-2D19-F0E400EA8676}"/>
              </a:ext>
            </a:extLst>
          </p:cNvPr>
          <p:cNvSpPr>
            <a:spLocks noGrp="1" noChangeArrowheads="1"/>
          </p:cNvSpPr>
          <p:nvPr>
            <p:ph type="ctrTitle"/>
          </p:nvPr>
        </p:nvSpPr>
        <p:spPr>
          <a:xfrm>
            <a:off x="228600" y="2667000"/>
            <a:ext cx="8686800" cy="1143000"/>
          </a:xfrm>
        </p:spPr>
        <p:txBody>
          <a:bodyPr anchor="ctr"/>
          <a:lstStyle/>
          <a:p>
            <a:pPr>
              <a:lnSpc>
                <a:spcPct val="120000"/>
              </a:lnSpc>
            </a:pPr>
            <a:r>
              <a:rPr lang="en-US" altLang="en-US" sz="3200"/>
              <a:t>We have heard the joyful sound: </a:t>
            </a:r>
            <a:br>
              <a:rPr lang="en-US" altLang="en-US" sz="3200"/>
            </a:br>
            <a:r>
              <a:rPr lang="en-US" altLang="en-US" sz="3200"/>
              <a:t>Jesus saves! Jesus saves! </a:t>
            </a:r>
            <a:br>
              <a:rPr lang="en-US" altLang="en-US" sz="3200"/>
            </a:br>
            <a:r>
              <a:rPr lang="en-US" altLang="en-US" sz="3200"/>
              <a:t>Spread the tidings all around: </a:t>
            </a:r>
            <a:br>
              <a:rPr lang="en-US" altLang="en-US" sz="3200"/>
            </a:br>
            <a:r>
              <a:rPr lang="en-US" altLang="en-US" sz="3200"/>
              <a:t>Jesus saves! Jesus saves! </a:t>
            </a:r>
            <a:br>
              <a:rPr lang="en-US" altLang="en-US" sz="3200"/>
            </a:br>
            <a:r>
              <a:rPr lang="en-US" altLang="en-US" sz="3200"/>
              <a:t>Bear the news to every land;</a:t>
            </a:r>
            <a:br>
              <a:rPr lang="en-US" altLang="en-US" sz="3200"/>
            </a:br>
            <a:r>
              <a:rPr lang="en-US" altLang="en-US" sz="3200"/>
              <a:t>Climb the steps and cross the waves; </a:t>
            </a:r>
            <a:br>
              <a:rPr lang="en-US" altLang="en-US" sz="3200"/>
            </a:br>
            <a:r>
              <a:rPr lang="en-US" altLang="en-US" sz="3200"/>
              <a:t>Onward! ’tis our Lord’s command; </a:t>
            </a:r>
            <a:br>
              <a:rPr lang="en-US" altLang="en-US" sz="3200"/>
            </a:br>
            <a:r>
              <a:rPr lang="en-US" altLang="en-US" sz="3200"/>
              <a:t>Jesus saves! Jesus saves! </a:t>
            </a:r>
            <a:br>
              <a:rPr lang="en-US" altLang="en-US" sz="3200">
                <a:ea typeface="Times" panose="02020603050405020304" pitchFamily="-127" charset="0"/>
                <a:cs typeface="Times" panose="02020603050405020304" pitchFamily="-127" charset="0"/>
              </a:rPr>
            </a:br>
            <a:endParaRPr lang="en-US" altLang="en-US" sz="3200">
              <a:ea typeface="Times" panose="02020603050405020304" pitchFamily="-127" charset="0"/>
              <a:cs typeface="Times" panose="02020603050405020304" pitchFamily="-127" charset="0"/>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4951BE99-4715-608C-7D15-F53D72DC8E71}"/>
              </a:ext>
            </a:extLst>
          </p:cNvPr>
          <p:cNvSpPr>
            <a:spLocks noGrp="1" noChangeArrowheads="1"/>
          </p:cNvSpPr>
          <p:nvPr>
            <p:ph type="ctrTitle"/>
          </p:nvPr>
        </p:nvSpPr>
        <p:spPr>
          <a:xfrm>
            <a:off x="228600" y="2667000"/>
            <a:ext cx="8686800" cy="1143000"/>
          </a:xfrm>
        </p:spPr>
        <p:txBody>
          <a:bodyPr anchor="ctr"/>
          <a:lstStyle/>
          <a:p>
            <a:pPr>
              <a:lnSpc>
                <a:spcPct val="120000"/>
              </a:lnSpc>
            </a:pPr>
            <a:r>
              <a:rPr lang="en-US" altLang="en-US" sz="3200"/>
              <a:t>Waft it on the rolling tide: </a:t>
            </a:r>
            <a:br>
              <a:rPr lang="en-US" altLang="en-US" sz="3200"/>
            </a:br>
            <a:r>
              <a:rPr lang="en-US" altLang="en-US" sz="3200"/>
              <a:t>Jesus saves! Jesus saves! </a:t>
            </a:r>
            <a:br>
              <a:rPr lang="en-US" altLang="en-US" sz="3200"/>
            </a:br>
            <a:r>
              <a:rPr lang="en-US" altLang="en-US" sz="3200"/>
              <a:t>Tell to sinners far and wide:</a:t>
            </a:r>
            <a:br>
              <a:rPr lang="en-US" altLang="en-US" sz="3200"/>
            </a:br>
            <a:r>
              <a:rPr lang="en-US" altLang="en-US" sz="3200"/>
              <a:t> Jesus saves! Jesus saves! </a:t>
            </a:r>
            <a:br>
              <a:rPr lang="en-US" altLang="en-US" sz="3200"/>
            </a:br>
            <a:r>
              <a:rPr lang="en-US" altLang="en-US" sz="3200"/>
              <a:t>Sing, you islands of the sea; </a:t>
            </a:r>
            <a:br>
              <a:rPr lang="en-US" altLang="en-US" sz="3200"/>
            </a:br>
            <a:r>
              <a:rPr lang="en-US" altLang="en-US" sz="3200"/>
              <a:t>Echo back, you ocean caves; </a:t>
            </a:r>
            <a:br>
              <a:rPr lang="en-US" altLang="en-US" sz="3200"/>
            </a:br>
            <a:r>
              <a:rPr lang="en-US" altLang="en-US" sz="3200"/>
              <a:t>Earth shall keep her jubilee.</a:t>
            </a:r>
            <a:br>
              <a:rPr lang="en-US" altLang="en-US" sz="3200"/>
            </a:br>
            <a:r>
              <a:rPr lang="en-US" altLang="en-US" sz="3200"/>
              <a:t>Jesus saves! Jesus saves! </a:t>
            </a:r>
            <a:br>
              <a:rPr lang="en-US" altLang="en-US" sz="3200">
                <a:ea typeface="Times" panose="02020603050405020304" pitchFamily="-127" charset="0"/>
                <a:cs typeface="Times" panose="02020603050405020304" pitchFamily="-127" charset="0"/>
              </a:rPr>
            </a:br>
            <a:endParaRPr lang="en-US" altLang="en-US" sz="3200">
              <a:ea typeface="Times" panose="02020603050405020304" pitchFamily="-127" charset="0"/>
              <a:cs typeface="Times" panose="02020603050405020304" pitchFamily="-127" charset="0"/>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241166CD-3036-8BE3-B4BF-9A0D7E3AFC31}"/>
              </a:ext>
            </a:extLst>
          </p:cNvPr>
          <p:cNvSpPr>
            <a:spLocks noGrp="1" noChangeArrowheads="1"/>
          </p:cNvSpPr>
          <p:nvPr>
            <p:ph type="ctrTitle"/>
          </p:nvPr>
        </p:nvSpPr>
        <p:spPr>
          <a:xfrm>
            <a:off x="228600" y="2667000"/>
            <a:ext cx="8686800" cy="1143000"/>
          </a:xfrm>
        </p:spPr>
        <p:txBody>
          <a:bodyPr anchor="ctr"/>
          <a:lstStyle/>
          <a:p>
            <a:pPr>
              <a:lnSpc>
                <a:spcPct val="120000"/>
              </a:lnSpc>
            </a:pPr>
            <a:br>
              <a:rPr lang="en-US" altLang="en-US" sz="3200"/>
            </a:br>
            <a:r>
              <a:rPr lang="en-US" altLang="en-US" sz="3200"/>
              <a:t>Sing above the battle strife: </a:t>
            </a:r>
            <a:br>
              <a:rPr lang="en-US" altLang="en-US" sz="3200"/>
            </a:br>
            <a:r>
              <a:rPr lang="en-US" altLang="en-US" sz="3200"/>
              <a:t>Jesus saves! Jesus saves! </a:t>
            </a:r>
            <a:br>
              <a:rPr lang="en-US" altLang="en-US" sz="3200"/>
            </a:br>
            <a:r>
              <a:rPr lang="en-US" altLang="en-US" sz="3200"/>
              <a:t>By His death and endless life </a:t>
            </a:r>
            <a:br>
              <a:rPr lang="en-US" altLang="en-US" sz="3200"/>
            </a:br>
            <a:r>
              <a:rPr lang="en-US" altLang="en-US" sz="3200"/>
              <a:t>Jesus saves! Jesus saves! </a:t>
            </a:r>
            <a:br>
              <a:rPr lang="en-US" altLang="en-US" sz="3200"/>
            </a:br>
            <a:r>
              <a:rPr lang="en-US" altLang="en-US" sz="3200"/>
              <a:t>Shout it brightly through the gloom, </a:t>
            </a:r>
            <a:br>
              <a:rPr lang="en-US" altLang="en-US" sz="3200"/>
            </a:br>
            <a:r>
              <a:rPr lang="en-US" altLang="en-US" sz="3200"/>
              <a:t>When the heart for mercy craves;</a:t>
            </a:r>
            <a:br>
              <a:rPr lang="en-US" altLang="en-US" sz="3200"/>
            </a:br>
            <a:r>
              <a:rPr lang="en-US" altLang="en-US" sz="3200"/>
              <a:t> Sing in triumph o’er the tomb:</a:t>
            </a:r>
            <a:br>
              <a:rPr lang="en-US" altLang="en-US" sz="3200"/>
            </a:br>
            <a:r>
              <a:rPr lang="en-US" altLang="en-US" sz="3200"/>
              <a:t> Jesus saves! Jesus saves! </a:t>
            </a:r>
            <a:br>
              <a:rPr lang="en-US" altLang="en-US" sz="3200">
                <a:ea typeface="Times" panose="02020603050405020304" pitchFamily="-127" charset="0"/>
                <a:cs typeface="Times" panose="02020603050405020304" pitchFamily="-127" charset="0"/>
              </a:rPr>
            </a:br>
            <a:endParaRPr lang="en-US" altLang="en-US" sz="3200">
              <a:ea typeface="Times" panose="02020603050405020304" pitchFamily="-127" charset="0"/>
              <a:cs typeface="Times" panose="02020603050405020304" pitchFamily="-127" charset="0"/>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98B9EF00-8574-33BE-F512-F7489FFCD158}"/>
              </a:ext>
            </a:extLst>
          </p:cNvPr>
          <p:cNvSpPr>
            <a:spLocks noGrp="1" noChangeArrowheads="1"/>
          </p:cNvSpPr>
          <p:nvPr>
            <p:ph type="ctrTitle"/>
          </p:nvPr>
        </p:nvSpPr>
        <p:spPr>
          <a:xfrm>
            <a:off x="228600" y="2667000"/>
            <a:ext cx="8686800" cy="1143000"/>
          </a:xfrm>
        </p:spPr>
        <p:txBody>
          <a:bodyPr anchor="ctr"/>
          <a:lstStyle/>
          <a:p>
            <a:pPr>
              <a:lnSpc>
                <a:spcPct val="120000"/>
              </a:lnSpc>
            </a:pPr>
            <a:r>
              <a:rPr lang="en-US" altLang="en-US" sz="3200"/>
              <a:t>Give the winds a mighty voice: </a:t>
            </a:r>
            <a:br>
              <a:rPr lang="en-US" altLang="en-US" sz="3200"/>
            </a:br>
            <a:r>
              <a:rPr lang="en-US" altLang="en-US" sz="3200"/>
              <a:t>Jesus saves! Jesus saves!</a:t>
            </a:r>
            <a:br>
              <a:rPr lang="en-US" altLang="en-US" sz="3200"/>
            </a:br>
            <a:r>
              <a:rPr lang="en-US" altLang="en-US" sz="3200"/>
              <a:t> Let the nations now rejoice: </a:t>
            </a:r>
            <a:br>
              <a:rPr lang="en-US" altLang="en-US" sz="3200"/>
            </a:br>
            <a:r>
              <a:rPr lang="en-US" altLang="en-US" sz="3200"/>
              <a:t>Jesus saves! Jesus saves! </a:t>
            </a:r>
            <a:br>
              <a:rPr lang="en-US" altLang="en-US" sz="3200"/>
            </a:br>
            <a:r>
              <a:rPr lang="en-US" altLang="en-US" sz="3200"/>
              <a:t>Shout salvation full and free, </a:t>
            </a:r>
            <a:br>
              <a:rPr lang="en-US" altLang="en-US" sz="3200"/>
            </a:br>
            <a:r>
              <a:rPr lang="en-US" altLang="en-US" sz="3200"/>
              <a:t>Highest hills and deepest caves;</a:t>
            </a:r>
            <a:br>
              <a:rPr lang="en-US" altLang="en-US" sz="3200"/>
            </a:br>
            <a:r>
              <a:rPr lang="en-US" altLang="en-US" sz="3200"/>
              <a:t> This our song of victory: </a:t>
            </a:r>
            <a:br>
              <a:rPr lang="en-US" altLang="en-US" sz="3200"/>
            </a:br>
            <a:r>
              <a:rPr lang="en-US" altLang="en-US" sz="3200"/>
              <a:t>Jesus saves! Jesus saves! </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1E87C-AC7A-DA83-ED7E-1D4C414AE6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540036-D2B1-8BDE-BCE2-9C28F17BF9D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905EB90-6834-5F05-D93B-977689BBBD6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07932697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AAAA226-CC02-2207-03D8-6AA21276425F}"/>
              </a:ext>
            </a:extLst>
          </p:cNvPr>
          <p:cNvSpPr>
            <a:spLocks noGrp="1" noChangeArrowheads="1"/>
          </p:cNvSpPr>
          <p:nvPr>
            <p:ph type="ctrTitle"/>
          </p:nvPr>
        </p:nvSpPr>
        <p:spPr>
          <a:xfrm>
            <a:off x="685800" y="2286000"/>
            <a:ext cx="7772400" cy="1143000"/>
          </a:xfrm>
        </p:spPr>
        <p:txBody>
          <a:bodyPr/>
          <a:lstStyle/>
          <a:p>
            <a:r>
              <a:rPr lang="en-US" altLang="en-US" sz="6000" b="1"/>
              <a:t>Is He Worthy?</a:t>
            </a:r>
            <a:endParaRPr lang="en-US" altLang="en-US" sz="4000" b="1">
              <a:solidFill>
                <a:schemeClr val="tx1"/>
              </a:solidFill>
            </a:endParaRPr>
          </a:p>
        </p:txBody>
      </p:sp>
      <p:sp>
        <p:nvSpPr>
          <p:cNvPr id="3075" name="Rectangle 3">
            <a:extLst>
              <a:ext uri="{FF2B5EF4-FFF2-40B4-BE49-F238E27FC236}">
                <a16:creationId xmlns:a16="http://schemas.microsoft.com/office/drawing/2014/main" id="{1DFA72D5-4831-7475-0375-BE8E8642640E}"/>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1ED89-1E7D-CEDC-97B7-A5AA6E28EC49}"/>
            </a:ext>
          </a:extLst>
        </p:cNvPr>
        <p:cNvGrpSpPr/>
        <p:nvPr/>
      </p:nvGrpSpPr>
      <p:grpSpPr>
        <a:xfrm>
          <a:off x="0" y="0"/>
          <a:ext cx="0" cy="0"/>
          <a:chOff x="0" y="0"/>
          <a:chExt cx="0" cy="0"/>
        </a:xfrm>
      </p:grpSpPr>
      <p:pic>
        <p:nvPicPr>
          <p:cNvPr id="5" name="Content Placeholder 4" descr="A map of the island of newfoundland&#10;&#10;AI-generated content may be incorrect.">
            <a:extLst>
              <a:ext uri="{FF2B5EF4-FFF2-40B4-BE49-F238E27FC236}">
                <a16:creationId xmlns:a16="http://schemas.microsoft.com/office/drawing/2014/main" id="{9A2C4261-E95D-B198-F158-611925C2D166}"/>
              </a:ext>
            </a:extLst>
          </p:cNvPr>
          <p:cNvPicPr>
            <a:picLocks noGrp="1" noChangeAspect="1"/>
          </p:cNvPicPr>
          <p:nvPr>
            <p:ph idx="1"/>
          </p:nvPr>
        </p:nvPicPr>
        <p:blipFill>
          <a:blip r:embed="rId2"/>
          <a:stretch>
            <a:fillRect/>
          </a:stretch>
        </p:blipFill>
        <p:spPr>
          <a:xfrm>
            <a:off x="1752600" y="252411"/>
            <a:ext cx="5715000" cy="6173165"/>
          </a:xfrm>
        </p:spPr>
      </p:pic>
    </p:spTree>
    <p:extLst>
      <p:ext uri="{BB962C8B-B14F-4D97-AF65-F5344CB8AC3E}">
        <p14:creationId xmlns:p14="http://schemas.microsoft.com/office/powerpoint/2010/main" val="165595378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515EA-8775-7091-5347-A55207A77755}"/>
            </a:ext>
          </a:extLst>
        </p:cNvPr>
        <p:cNvGrpSpPr/>
        <p:nvPr/>
      </p:nvGrpSpPr>
      <p:grpSpPr>
        <a:xfrm>
          <a:off x="0" y="0"/>
          <a:ext cx="0" cy="0"/>
          <a:chOff x="0" y="0"/>
          <a:chExt cx="0" cy="0"/>
        </a:xfrm>
      </p:grpSpPr>
      <p:pic>
        <p:nvPicPr>
          <p:cNvPr id="6" name="Picture 5" descr="A cliff with a body of water&#10;&#10;AI-generated content may be incorrect.">
            <a:extLst>
              <a:ext uri="{FF2B5EF4-FFF2-40B4-BE49-F238E27FC236}">
                <a16:creationId xmlns:a16="http://schemas.microsoft.com/office/drawing/2014/main" id="{8F7999BE-1EBF-8713-BC7A-A9BF597873E1}"/>
              </a:ext>
            </a:extLst>
          </p:cNvPr>
          <p:cNvPicPr>
            <a:picLocks noChangeAspect="1"/>
          </p:cNvPicPr>
          <p:nvPr/>
        </p:nvPicPr>
        <p:blipFill>
          <a:blip r:embed="rId2"/>
          <a:stretch>
            <a:fillRect/>
          </a:stretch>
        </p:blipFill>
        <p:spPr>
          <a:xfrm>
            <a:off x="2209800" y="276064"/>
            <a:ext cx="4724400" cy="6305872"/>
          </a:xfrm>
          <a:prstGeom prst="rect">
            <a:avLst/>
          </a:prstGeom>
        </p:spPr>
      </p:pic>
    </p:spTree>
    <p:extLst>
      <p:ext uri="{BB962C8B-B14F-4D97-AF65-F5344CB8AC3E}">
        <p14:creationId xmlns:p14="http://schemas.microsoft.com/office/powerpoint/2010/main" val="230425122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67207-DFD4-9F8E-9BF5-A153C2790595}"/>
            </a:ext>
          </a:extLst>
        </p:cNvPr>
        <p:cNvGrpSpPr/>
        <p:nvPr/>
      </p:nvGrpSpPr>
      <p:grpSpPr>
        <a:xfrm>
          <a:off x="0" y="0"/>
          <a:ext cx="0" cy="0"/>
          <a:chOff x="0" y="0"/>
          <a:chExt cx="0" cy="0"/>
        </a:xfrm>
      </p:grpSpPr>
      <p:pic>
        <p:nvPicPr>
          <p:cNvPr id="3" name="Picture 2" descr="A rocky landscape with a river&#10;&#10;AI-generated content may be incorrect.">
            <a:extLst>
              <a:ext uri="{FF2B5EF4-FFF2-40B4-BE49-F238E27FC236}">
                <a16:creationId xmlns:a16="http://schemas.microsoft.com/office/drawing/2014/main" id="{35F214D2-90F2-D50D-C0CE-2E7C5663901B}"/>
              </a:ext>
            </a:extLst>
          </p:cNvPr>
          <p:cNvPicPr>
            <a:picLocks noChangeAspect="1"/>
          </p:cNvPicPr>
          <p:nvPr/>
        </p:nvPicPr>
        <p:blipFill>
          <a:blip r:embed="rId2"/>
          <a:stretch>
            <a:fillRect/>
          </a:stretch>
        </p:blipFill>
        <p:spPr>
          <a:xfrm>
            <a:off x="229749" y="1066800"/>
            <a:ext cx="8684502" cy="4114800"/>
          </a:xfrm>
          <a:prstGeom prst="rect">
            <a:avLst/>
          </a:prstGeom>
        </p:spPr>
      </p:pic>
    </p:spTree>
    <p:extLst>
      <p:ext uri="{BB962C8B-B14F-4D97-AF65-F5344CB8AC3E}">
        <p14:creationId xmlns:p14="http://schemas.microsoft.com/office/powerpoint/2010/main" val="405394553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39B7D-A770-BE41-0BD0-A13D78EBBEC5}"/>
            </a:ext>
          </a:extLst>
        </p:cNvPr>
        <p:cNvGrpSpPr/>
        <p:nvPr/>
      </p:nvGrpSpPr>
      <p:grpSpPr>
        <a:xfrm>
          <a:off x="0" y="0"/>
          <a:ext cx="0" cy="0"/>
          <a:chOff x="0" y="0"/>
          <a:chExt cx="0" cy="0"/>
        </a:xfrm>
      </p:grpSpPr>
      <p:pic>
        <p:nvPicPr>
          <p:cNvPr id="3" name="Picture 2" descr="A rocky shore with a rocky cliff&#10;&#10;AI-generated content may be incorrect.">
            <a:extLst>
              <a:ext uri="{FF2B5EF4-FFF2-40B4-BE49-F238E27FC236}">
                <a16:creationId xmlns:a16="http://schemas.microsoft.com/office/drawing/2014/main" id="{4A459DF8-D93E-2F10-5679-5A9529F50D60}"/>
              </a:ext>
            </a:extLst>
          </p:cNvPr>
          <p:cNvPicPr>
            <a:picLocks noChangeAspect="1"/>
          </p:cNvPicPr>
          <p:nvPr/>
        </p:nvPicPr>
        <p:blipFill>
          <a:blip r:embed="rId2"/>
          <a:stretch>
            <a:fillRect/>
          </a:stretch>
        </p:blipFill>
        <p:spPr>
          <a:xfrm>
            <a:off x="2362200" y="152400"/>
            <a:ext cx="4267200" cy="6400800"/>
          </a:xfrm>
          <a:prstGeom prst="rect">
            <a:avLst/>
          </a:prstGeom>
        </p:spPr>
      </p:pic>
    </p:spTree>
    <p:extLst>
      <p:ext uri="{BB962C8B-B14F-4D97-AF65-F5344CB8AC3E}">
        <p14:creationId xmlns:p14="http://schemas.microsoft.com/office/powerpoint/2010/main" val="153561367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6F861-5265-37C5-B71B-F5CE5DEC5BA2}"/>
            </a:ext>
          </a:extLst>
        </p:cNvPr>
        <p:cNvGrpSpPr/>
        <p:nvPr/>
      </p:nvGrpSpPr>
      <p:grpSpPr>
        <a:xfrm>
          <a:off x="0" y="0"/>
          <a:ext cx="0" cy="0"/>
          <a:chOff x="0" y="0"/>
          <a:chExt cx="0" cy="0"/>
        </a:xfrm>
      </p:grpSpPr>
      <p:pic>
        <p:nvPicPr>
          <p:cNvPr id="3" name="Picture 2" descr="A red house on a dock&#10;&#10;AI-generated content may be incorrect.">
            <a:extLst>
              <a:ext uri="{FF2B5EF4-FFF2-40B4-BE49-F238E27FC236}">
                <a16:creationId xmlns:a16="http://schemas.microsoft.com/office/drawing/2014/main" id="{739C5A59-2BCB-A2DD-1EDA-C425CB3B804B}"/>
              </a:ext>
            </a:extLst>
          </p:cNvPr>
          <p:cNvPicPr>
            <a:picLocks noChangeAspect="1"/>
          </p:cNvPicPr>
          <p:nvPr/>
        </p:nvPicPr>
        <p:blipFill>
          <a:blip r:embed="rId2"/>
          <a:stretch>
            <a:fillRect/>
          </a:stretch>
        </p:blipFill>
        <p:spPr>
          <a:xfrm>
            <a:off x="235009" y="1219200"/>
            <a:ext cx="8673982" cy="4419600"/>
          </a:xfrm>
          <a:prstGeom prst="rect">
            <a:avLst/>
          </a:prstGeom>
        </p:spPr>
      </p:pic>
    </p:spTree>
    <p:extLst>
      <p:ext uri="{BB962C8B-B14F-4D97-AF65-F5344CB8AC3E}">
        <p14:creationId xmlns:p14="http://schemas.microsoft.com/office/powerpoint/2010/main" val="136481326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7BCE6-6D52-625C-1231-6BD52C104C86}"/>
            </a:ext>
          </a:extLst>
        </p:cNvPr>
        <p:cNvGrpSpPr/>
        <p:nvPr/>
      </p:nvGrpSpPr>
      <p:grpSpPr>
        <a:xfrm>
          <a:off x="0" y="0"/>
          <a:ext cx="0" cy="0"/>
          <a:chOff x="0" y="0"/>
          <a:chExt cx="0" cy="0"/>
        </a:xfrm>
      </p:grpSpPr>
      <p:pic>
        <p:nvPicPr>
          <p:cNvPr id="3" name="Picture 2" descr="A bird standing on a rock&#10;&#10;AI-generated content may be incorrect.">
            <a:extLst>
              <a:ext uri="{FF2B5EF4-FFF2-40B4-BE49-F238E27FC236}">
                <a16:creationId xmlns:a16="http://schemas.microsoft.com/office/drawing/2014/main" id="{2B7E99FB-5D5F-239F-1269-CD6B3919B12D}"/>
              </a:ext>
            </a:extLst>
          </p:cNvPr>
          <p:cNvPicPr>
            <a:picLocks noChangeAspect="1"/>
          </p:cNvPicPr>
          <p:nvPr/>
        </p:nvPicPr>
        <p:blipFill>
          <a:blip r:embed="rId2"/>
          <a:stretch>
            <a:fillRect/>
          </a:stretch>
        </p:blipFill>
        <p:spPr>
          <a:xfrm>
            <a:off x="1371600" y="187437"/>
            <a:ext cx="6284928" cy="6365763"/>
          </a:xfrm>
          <a:prstGeom prst="rect">
            <a:avLst/>
          </a:prstGeom>
        </p:spPr>
      </p:pic>
    </p:spTree>
    <p:extLst>
      <p:ext uri="{BB962C8B-B14F-4D97-AF65-F5344CB8AC3E}">
        <p14:creationId xmlns:p14="http://schemas.microsoft.com/office/powerpoint/2010/main" val="605203343"/>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4C2D0-DCD3-ECC3-B8C3-B837FFAAC3F9}"/>
            </a:ext>
          </a:extLst>
        </p:cNvPr>
        <p:cNvGrpSpPr/>
        <p:nvPr/>
      </p:nvGrpSpPr>
      <p:grpSpPr>
        <a:xfrm>
          <a:off x="0" y="0"/>
          <a:ext cx="0" cy="0"/>
          <a:chOff x="0" y="0"/>
          <a:chExt cx="0" cy="0"/>
        </a:xfrm>
      </p:grpSpPr>
      <p:pic>
        <p:nvPicPr>
          <p:cNvPr id="3" name="Picture 2" descr="Two birds with orange beaks&#10;&#10;AI-generated content may be incorrect.">
            <a:extLst>
              <a:ext uri="{FF2B5EF4-FFF2-40B4-BE49-F238E27FC236}">
                <a16:creationId xmlns:a16="http://schemas.microsoft.com/office/drawing/2014/main" id="{6A0BD845-07C4-98AD-6657-F19AE294B15F}"/>
              </a:ext>
            </a:extLst>
          </p:cNvPr>
          <p:cNvPicPr>
            <a:picLocks noChangeAspect="1"/>
          </p:cNvPicPr>
          <p:nvPr/>
        </p:nvPicPr>
        <p:blipFill>
          <a:blip r:embed="rId2"/>
          <a:stretch>
            <a:fillRect/>
          </a:stretch>
        </p:blipFill>
        <p:spPr>
          <a:xfrm>
            <a:off x="304800" y="1143000"/>
            <a:ext cx="8534400" cy="4572000"/>
          </a:xfrm>
          <a:prstGeom prst="rect">
            <a:avLst/>
          </a:prstGeom>
        </p:spPr>
      </p:pic>
    </p:spTree>
    <p:extLst>
      <p:ext uri="{BB962C8B-B14F-4D97-AF65-F5344CB8AC3E}">
        <p14:creationId xmlns:p14="http://schemas.microsoft.com/office/powerpoint/2010/main" val="25416156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63029-C52E-52BB-6111-CD750CFA26EB}"/>
            </a:ext>
          </a:extLst>
        </p:cNvPr>
        <p:cNvGrpSpPr/>
        <p:nvPr/>
      </p:nvGrpSpPr>
      <p:grpSpPr>
        <a:xfrm>
          <a:off x="0" y="0"/>
          <a:ext cx="0" cy="0"/>
          <a:chOff x="0" y="0"/>
          <a:chExt cx="0" cy="0"/>
        </a:xfrm>
      </p:grpSpPr>
      <p:pic>
        <p:nvPicPr>
          <p:cNvPr id="3" name="Picture 2" descr="Two birds standing next to each other&#10;&#10;AI-generated content may be incorrect.">
            <a:extLst>
              <a:ext uri="{FF2B5EF4-FFF2-40B4-BE49-F238E27FC236}">
                <a16:creationId xmlns:a16="http://schemas.microsoft.com/office/drawing/2014/main" id="{C366162D-BEEA-6668-22F6-2874AB10AA97}"/>
              </a:ext>
            </a:extLst>
          </p:cNvPr>
          <p:cNvPicPr>
            <a:picLocks noChangeAspect="1"/>
          </p:cNvPicPr>
          <p:nvPr/>
        </p:nvPicPr>
        <p:blipFill>
          <a:blip r:embed="rId2"/>
          <a:stretch>
            <a:fillRect/>
          </a:stretch>
        </p:blipFill>
        <p:spPr>
          <a:xfrm>
            <a:off x="1828799" y="216703"/>
            <a:ext cx="5346095" cy="6260297"/>
          </a:xfrm>
          <a:prstGeom prst="rect">
            <a:avLst/>
          </a:prstGeom>
        </p:spPr>
      </p:pic>
    </p:spTree>
    <p:extLst>
      <p:ext uri="{BB962C8B-B14F-4D97-AF65-F5344CB8AC3E}">
        <p14:creationId xmlns:p14="http://schemas.microsoft.com/office/powerpoint/2010/main" val="291729602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BDA87-999D-96B8-C8CE-1BE28FF70F11}"/>
            </a:ext>
          </a:extLst>
        </p:cNvPr>
        <p:cNvGrpSpPr/>
        <p:nvPr/>
      </p:nvGrpSpPr>
      <p:grpSpPr>
        <a:xfrm>
          <a:off x="0" y="0"/>
          <a:ext cx="0" cy="0"/>
          <a:chOff x="0" y="0"/>
          <a:chExt cx="0" cy="0"/>
        </a:xfrm>
      </p:grpSpPr>
      <p:pic>
        <p:nvPicPr>
          <p:cNvPr id="3" name="Picture 2" descr="A whale tail in the water&#10;&#10;AI-generated content may be incorrect.">
            <a:extLst>
              <a:ext uri="{FF2B5EF4-FFF2-40B4-BE49-F238E27FC236}">
                <a16:creationId xmlns:a16="http://schemas.microsoft.com/office/drawing/2014/main" id="{E437315A-AE7A-8512-EC2D-91F3D2C94E70}"/>
              </a:ext>
            </a:extLst>
          </p:cNvPr>
          <p:cNvPicPr>
            <a:picLocks noChangeAspect="1"/>
          </p:cNvPicPr>
          <p:nvPr/>
        </p:nvPicPr>
        <p:blipFill>
          <a:blip r:embed="rId2"/>
          <a:stretch>
            <a:fillRect/>
          </a:stretch>
        </p:blipFill>
        <p:spPr>
          <a:xfrm>
            <a:off x="112426" y="2133600"/>
            <a:ext cx="8919148" cy="2590800"/>
          </a:xfrm>
          <a:prstGeom prst="rect">
            <a:avLst/>
          </a:prstGeom>
        </p:spPr>
      </p:pic>
    </p:spTree>
    <p:extLst>
      <p:ext uri="{BB962C8B-B14F-4D97-AF65-F5344CB8AC3E}">
        <p14:creationId xmlns:p14="http://schemas.microsoft.com/office/powerpoint/2010/main" val="245341167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7B933-04C0-C9B4-4EA3-F06B42D25DBC}"/>
            </a:ext>
          </a:extLst>
        </p:cNvPr>
        <p:cNvGrpSpPr/>
        <p:nvPr/>
      </p:nvGrpSpPr>
      <p:grpSpPr>
        <a:xfrm>
          <a:off x="0" y="0"/>
          <a:ext cx="0" cy="0"/>
          <a:chOff x="0" y="0"/>
          <a:chExt cx="0" cy="0"/>
        </a:xfrm>
      </p:grpSpPr>
      <p:pic>
        <p:nvPicPr>
          <p:cNvPr id="3" name="Picture 2" descr="A whale tail in the water&#10;&#10;AI-generated content may be incorrect.">
            <a:extLst>
              <a:ext uri="{FF2B5EF4-FFF2-40B4-BE49-F238E27FC236}">
                <a16:creationId xmlns:a16="http://schemas.microsoft.com/office/drawing/2014/main" id="{20CA1EBE-7A3A-944F-82B5-A485D43F55FB}"/>
              </a:ext>
            </a:extLst>
          </p:cNvPr>
          <p:cNvPicPr>
            <a:picLocks noChangeAspect="1"/>
          </p:cNvPicPr>
          <p:nvPr/>
        </p:nvPicPr>
        <p:blipFill>
          <a:blip r:embed="rId2"/>
          <a:stretch>
            <a:fillRect/>
          </a:stretch>
        </p:blipFill>
        <p:spPr>
          <a:xfrm>
            <a:off x="100853" y="1981200"/>
            <a:ext cx="8942294" cy="2895600"/>
          </a:xfrm>
          <a:prstGeom prst="rect">
            <a:avLst/>
          </a:prstGeom>
        </p:spPr>
      </p:pic>
    </p:spTree>
    <p:extLst>
      <p:ext uri="{BB962C8B-B14F-4D97-AF65-F5344CB8AC3E}">
        <p14:creationId xmlns:p14="http://schemas.microsoft.com/office/powerpoint/2010/main" val="315364218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F1A174F-2716-A834-72B1-AB472A83B03A}"/>
              </a:ext>
            </a:extLst>
          </p:cNvPr>
          <p:cNvSpPr>
            <a:spLocks noGrp="1" noChangeArrowheads="1"/>
          </p:cNvSpPr>
          <p:nvPr>
            <p:ph type="ctrTitle"/>
          </p:nvPr>
        </p:nvSpPr>
        <p:spPr>
          <a:xfrm>
            <a:off x="228600" y="2857500"/>
            <a:ext cx="8686800" cy="1143000"/>
          </a:xfrm>
        </p:spPr>
        <p:txBody>
          <a:bodyPr/>
          <a:lstStyle/>
          <a:p>
            <a:r>
              <a:rPr lang="en-CA" altLang="en-US" sz="3200"/>
              <a:t>Do you feel the world is broken? </a:t>
            </a:r>
            <a:br>
              <a:rPr lang="en-CA" altLang="en-US" sz="3200"/>
            </a:br>
            <a:r>
              <a:rPr lang="en-CA" altLang="en-US" sz="3200"/>
              <a:t>(We do)</a:t>
            </a:r>
            <a:br>
              <a:rPr lang="en-CA" altLang="en-US" sz="3200"/>
            </a:br>
            <a:r>
              <a:rPr lang="en-CA" altLang="en-US" sz="3200"/>
              <a:t>Do you feel the shadows deepen? </a:t>
            </a:r>
            <a:br>
              <a:rPr lang="en-CA" altLang="en-US" sz="3200"/>
            </a:br>
            <a:r>
              <a:rPr lang="en-CA" altLang="en-US" sz="3200"/>
              <a:t>(We do)</a:t>
            </a:r>
            <a:br>
              <a:rPr lang="en-CA" altLang="en-US" sz="3200"/>
            </a:br>
            <a:r>
              <a:rPr lang="en-CA" altLang="en-US" sz="3200"/>
              <a:t>But do you know that all the dark won't stop the light from getting through? </a:t>
            </a:r>
            <a:br>
              <a:rPr lang="en-CA" altLang="en-US" sz="3200"/>
            </a:br>
            <a:r>
              <a:rPr lang="en-CA" altLang="en-US" sz="3200"/>
              <a:t>(We do)</a:t>
            </a:r>
            <a:br>
              <a:rPr lang="en-CA" altLang="en-US" sz="3200"/>
            </a:br>
            <a:r>
              <a:rPr lang="en-CA" altLang="en-US" sz="3200"/>
              <a:t>Do you wish that you could see it all made new? </a:t>
            </a:r>
            <a:br>
              <a:rPr lang="en-CA" altLang="en-US" sz="3200"/>
            </a:br>
            <a:r>
              <a:rPr lang="en-CA" altLang="en-US" sz="3200"/>
              <a:t>(We do)</a:t>
            </a:r>
            <a:endParaRPr lang="en-US" altLang="en-US" sz="320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BA36A-9E36-6222-5A78-B3E2DA0B0414}"/>
            </a:ext>
          </a:extLst>
        </p:cNvPr>
        <p:cNvGrpSpPr/>
        <p:nvPr/>
      </p:nvGrpSpPr>
      <p:grpSpPr>
        <a:xfrm>
          <a:off x="0" y="0"/>
          <a:ext cx="0" cy="0"/>
          <a:chOff x="0" y="0"/>
          <a:chExt cx="0" cy="0"/>
        </a:xfrm>
      </p:grpSpPr>
      <p:pic>
        <p:nvPicPr>
          <p:cNvPr id="3" name="Picture 2" descr="A fox standing in a field of flowers&#10;&#10;AI-generated content may be incorrect.">
            <a:extLst>
              <a:ext uri="{FF2B5EF4-FFF2-40B4-BE49-F238E27FC236}">
                <a16:creationId xmlns:a16="http://schemas.microsoft.com/office/drawing/2014/main" id="{190B1F4E-5F7D-6DEF-8026-A7A38AC579B2}"/>
              </a:ext>
            </a:extLst>
          </p:cNvPr>
          <p:cNvPicPr>
            <a:picLocks noChangeAspect="1"/>
          </p:cNvPicPr>
          <p:nvPr/>
        </p:nvPicPr>
        <p:blipFill>
          <a:blip r:embed="rId2"/>
          <a:stretch>
            <a:fillRect/>
          </a:stretch>
        </p:blipFill>
        <p:spPr>
          <a:xfrm>
            <a:off x="230372" y="762000"/>
            <a:ext cx="8683256" cy="5334000"/>
          </a:xfrm>
          <a:prstGeom prst="rect">
            <a:avLst/>
          </a:prstGeom>
        </p:spPr>
      </p:pic>
    </p:spTree>
    <p:extLst>
      <p:ext uri="{BB962C8B-B14F-4D97-AF65-F5344CB8AC3E}">
        <p14:creationId xmlns:p14="http://schemas.microsoft.com/office/powerpoint/2010/main" val="299348558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0B51F-306B-D69C-1648-B830DB648EF8}"/>
            </a:ext>
          </a:extLst>
        </p:cNvPr>
        <p:cNvGrpSpPr/>
        <p:nvPr/>
      </p:nvGrpSpPr>
      <p:grpSpPr>
        <a:xfrm>
          <a:off x="0" y="0"/>
          <a:ext cx="0" cy="0"/>
          <a:chOff x="0" y="0"/>
          <a:chExt cx="0" cy="0"/>
        </a:xfrm>
      </p:grpSpPr>
      <p:pic>
        <p:nvPicPr>
          <p:cNvPr id="3" name="Picture 2" descr="Icebergs in the water&#10;&#10;AI-generated content may be incorrect.">
            <a:extLst>
              <a:ext uri="{FF2B5EF4-FFF2-40B4-BE49-F238E27FC236}">
                <a16:creationId xmlns:a16="http://schemas.microsoft.com/office/drawing/2014/main" id="{A44FB2AC-7A48-4D70-16EB-CCBE25C956C3}"/>
              </a:ext>
            </a:extLst>
          </p:cNvPr>
          <p:cNvPicPr>
            <a:picLocks noChangeAspect="1"/>
          </p:cNvPicPr>
          <p:nvPr/>
        </p:nvPicPr>
        <p:blipFill>
          <a:blip r:embed="rId2"/>
          <a:stretch>
            <a:fillRect/>
          </a:stretch>
        </p:blipFill>
        <p:spPr>
          <a:xfrm>
            <a:off x="235009" y="1219200"/>
            <a:ext cx="8673982" cy="4419600"/>
          </a:xfrm>
          <a:prstGeom prst="rect">
            <a:avLst/>
          </a:prstGeom>
        </p:spPr>
      </p:pic>
    </p:spTree>
    <p:extLst>
      <p:ext uri="{BB962C8B-B14F-4D97-AF65-F5344CB8AC3E}">
        <p14:creationId xmlns:p14="http://schemas.microsoft.com/office/powerpoint/2010/main" val="386030425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067FF-B973-080B-5F43-BDABFA975A1C}"/>
            </a:ext>
          </a:extLst>
        </p:cNvPr>
        <p:cNvGrpSpPr/>
        <p:nvPr/>
      </p:nvGrpSpPr>
      <p:grpSpPr>
        <a:xfrm>
          <a:off x="0" y="0"/>
          <a:ext cx="0" cy="0"/>
          <a:chOff x="0" y="0"/>
          <a:chExt cx="0" cy="0"/>
        </a:xfrm>
      </p:grpSpPr>
      <p:pic>
        <p:nvPicPr>
          <p:cNvPr id="3" name="Picture 2" descr="A squirrel standing on a table&#10;&#10;AI-generated content may be incorrect.">
            <a:extLst>
              <a:ext uri="{FF2B5EF4-FFF2-40B4-BE49-F238E27FC236}">
                <a16:creationId xmlns:a16="http://schemas.microsoft.com/office/drawing/2014/main" id="{3479A9B5-EF17-673D-5361-BE79C7542368}"/>
              </a:ext>
            </a:extLst>
          </p:cNvPr>
          <p:cNvPicPr>
            <a:picLocks noChangeAspect="1"/>
          </p:cNvPicPr>
          <p:nvPr/>
        </p:nvPicPr>
        <p:blipFill>
          <a:blip r:embed="rId2"/>
          <a:stretch>
            <a:fillRect/>
          </a:stretch>
        </p:blipFill>
        <p:spPr>
          <a:xfrm>
            <a:off x="1066800" y="237849"/>
            <a:ext cx="6934200" cy="6312927"/>
          </a:xfrm>
          <a:prstGeom prst="rect">
            <a:avLst/>
          </a:prstGeom>
        </p:spPr>
      </p:pic>
    </p:spTree>
    <p:extLst>
      <p:ext uri="{BB962C8B-B14F-4D97-AF65-F5344CB8AC3E}">
        <p14:creationId xmlns:p14="http://schemas.microsoft.com/office/powerpoint/2010/main" val="35355710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17BE1-F34C-02C9-95A5-E10348F4AB71}"/>
            </a:ext>
          </a:extLst>
        </p:cNvPr>
        <p:cNvGrpSpPr/>
        <p:nvPr/>
      </p:nvGrpSpPr>
      <p:grpSpPr>
        <a:xfrm>
          <a:off x="0" y="0"/>
          <a:ext cx="0" cy="0"/>
          <a:chOff x="0" y="0"/>
          <a:chExt cx="0" cy="0"/>
        </a:xfrm>
      </p:grpSpPr>
      <p:pic>
        <p:nvPicPr>
          <p:cNvPr id="3" name="Picture 2" descr="A squirrel eating bread on a table&#10;&#10;AI-generated content may be incorrect.">
            <a:extLst>
              <a:ext uri="{FF2B5EF4-FFF2-40B4-BE49-F238E27FC236}">
                <a16:creationId xmlns:a16="http://schemas.microsoft.com/office/drawing/2014/main" id="{DB44342D-2352-7222-2D66-3A6B484830AC}"/>
              </a:ext>
            </a:extLst>
          </p:cNvPr>
          <p:cNvPicPr>
            <a:picLocks noChangeAspect="1"/>
          </p:cNvPicPr>
          <p:nvPr/>
        </p:nvPicPr>
        <p:blipFill>
          <a:blip r:embed="rId2"/>
          <a:stretch>
            <a:fillRect/>
          </a:stretch>
        </p:blipFill>
        <p:spPr>
          <a:xfrm>
            <a:off x="1584960" y="228599"/>
            <a:ext cx="5958840" cy="6384471"/>
          </a:xfrm>
          <a:prstGeom prst="rect">
            <a:avLst/>
          </a:prstGeom>
        </p:spPr>
      </p:pic>
    </p:spTree>
    <p:extLst>
      <p:ext uri="{BB962C8B-B14F-4D97-AF65-F5344CB8AC3E}">
        <p14:creationId xmlns:p14="http://schemas.microsoft.com/office/powerpoint/2010/main" val="3515021940"/>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4BF06-F416-8D47-145F-BDE92F2ECA37}"/>
            </a:ext>
          </a:extLst>
        </p:cNvPr>
        <p:cNvGrpSpPr/>
        <p:nvPr/>
      </p:nvGrpSpPr>
      <p:grpSpPr>
        <a:xfrm>
          <a:off x="0" y="0"/>
          <a:ext cx="0" cy="0"/>
          <a:chOff x="0" y="0"/>
          <a:chExt cx="0" cy="0"/>
        </a:xfrm>
      </p:grpSpPr>
      <p:pic>
        <p:nvPicPr>
          <p:cNvPr id="3" name="Picture 2" descr="A map of the island of newfoundland&#10;&#10;AI-generated content may be incorrect.">
            <a:extLst>
              <a:ext uri="{FF2B5EF4-FFF2-40B4-BE49-F238E27FC236}">
                <a16:creationId xmlns:a16="http://schemas.microsoft.com/office/drawing/2014/main" id="{06A8CD70-0050-CA23-BB6C-75E17B2D1FCB}"/>
              </a:ext>
            </a:extLst>
          </p:cNvPr>
          <p:cNvPicPr>
            <a:picLocks noChangeAspect="1"/>
          </p:cNvPicPr>
          <p:nvPr/>
        </p:nvPicPr>
        <p:blipFill>
          <a:blip r:embed="rId2"/>
          <a:stretch>
            <a:fillRect/>
          </a:stretch>
        </p:blipFill>
        <p:spPr>
          <a:xfrm>
            <a:off x="1600200" y="218953"/>
            <a:ext cx="5867400" cy="6337783"/>
          </a:xfrm>
          <a:prstGeom prst="rect">
            <a:avLst/>
          </a:prstGeom>
        </p:spPr>
      </p:pic>
    </p:spTree>
    <p:extLst>
      <p:ext uri="{BB962C8B-B14F-4D97-AF65-F5344CB8AC3E}">
        <p14:creationId xmlns:p14="http://schemas.microsoft.com/office/powerpoint/2010/main" val="105968085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2DE86-2B9A-874B-8CF3-96423BD11A25}"/>
            </a:ext>
          </a:extLst>
        </p:cNvPr>
        <p:cNvGrpSpPr/>
        <p:nvPr/>
      </p:nvGrpSpPr>
      <p:grpSpPr>
        <a:xfrm>
          <a:off x="0" y="0"/>
          <a:ext cx="0" cy="0"/>
          <a:chOff x="0" y="0"/>
          <a:chExt cx="0" cy="0"/>
        </a:xfrm>
      </p:grpSpPr>
      <p:pic>
        <p:nvPicPr>
          <p:cNvPr id="3" name="Picture 2" descr="A cemetery with a hill and trees&#10;&#10;AI-generated content may be incorrect.">
            <a:extLst>
              <a:ext uri="{FF2B5EF4-FFF2-40B4-BE49-F238E27FC236}">
                <a16:creationId xmlns:a16="http://schemas.microsoft.com/office/drawing/2014/main" id="{61DD470F-5EE2-30A9-C71D-F064FE3E25EC}"/>
              </a:ext>
            </a:extLst>
          </p:cNvPr>
          <p:cNvPicPr>
            <a:picLocks noChangeAspect="1"/>
          </p:cNvPicPr>
          <p:nvPr/>
        </p:nvPicPr>
        <p:blipFill>
          <a:blip r:embed="rId2"/>
          <a:stretch>
            <a:fillRect/>
          </a:stretch>
        </p:blipFill>
        <p:spPr>
          <a:xfrm>
            <a:off x="406400" y="304800"/>
            <a:ext cx="8331200" cy="6248400"/>
          </a:xfrm>
          <a:prstGeom prst="rect">
            <a:avLst/>
          </a:prstGeom>
        </p:spPr>
      </p:pic>
    </p:spTree>
    <p:extLst>
      <p:ext uri="{BB962C8B-B14F-4D97-AF65-F5344CB8AC3E}">
        <p14:creationId xmlns:p14="http://schemas.microsoft.com/office/powerpoint/2010/main" val="1470726243"/>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85426-541F-C5A8-CF6B-2F3C8817BBB1}"/>
            </a:ext>
          </a:extLst>
        </p:cNvPr>
        <p:cNvGrpSpPr/>
        <p:nvPr/>
      </p:nvGrpSpPr>
      <p:grpSpPr>
        <a:xfrm>
          <a:off x="0" y="0"/>
          <a:ext cx="0" cy="0"/>
          <a:chOff x="0" y="0"/>
          <a:chExt cx="0" cy="0"/>
        </a:xfrm>
      </p:grpSpPr>
      <p:pic>
        <p:nvPicPr>
          <p:cNvPr id="3" name="Picture 2" descr="A cemetery with many gravestones&#10;&#10;AI-generated content may be incorrect.">
            <a:extLst>
              <a:ext uri="{FF2B5EF4-FFF2-40B4-BE49-F238E27FC236}">
                <a16:creationId xmlns:a16="http://schemas.microsoft.com/office/drawing/2014/main" id="{D4338395-3119-90B0-7A9C-33B74E2AD9A0}"/>
              </a:ext>
            </a:extLst>
          </p:cNvPr>
          <p:cNvPicPr>
            <a:picLocks noChangeAspect="1"/>
          </p:cNvPicPr>
          <p:nvPr/>
        </p:nvPicPr>
        <p:blipFill>
          <a:blip r:embed="rId2"/>
          <a:stretch>
            <a:fillRect/>
          </a:stretch>
        </p:blipFill>
        <p:spPr>
          <a:xfrm>
            <a:off x="304800" y="228600"/>
            <a:ext cx="8432800" cy="6324600"/>
          </a:xfrm>
          <a:prstGeom prst="rect">
            <a:avLst/>
          </a:prstGeom>
        </p:spPr>
      </p:pic>
    </p:spTree>
    <p:extLst>
      <p:ext uri="{BB962C8B-B14F-4D97-AF65-F5344CB8AC3E}">
        <p14:creationId xmlns:p14="http://schemas.microsoft.com/office/powerpoint/2010/main" val="195591928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A437D-939A-B71C-9E11-7D88EE0DF73A}"/>
            </a:ext>
          </a:extLst>
        </p:cNvPr>
        <p:cNvGrpSpPr/>
        <p:nvPr/>
      </p:nvGrpSpPr>
      <p:grpSpPr>
        <a:xfrm>
          <a:off x="0" y="0"/>
          <a:ext cx="0" cy="0"/>
          <a:chOff x="0" y="0"/>
          <a:chExt cx="0" cy="0"/>
        </a:xfrm>
      </p:grpSpPr>
      <p:pic>
        <p:nvPicPr>
          <p:cNvPr id="3" name="Picture 2" descr="Two men standing next to each other&#10;&#10;AI-generated content may be incorrect.">
            <a:extLst>
              <a:ext uri="{FF2B5EF4-FFF2-40B4-BE49-F238E27FC236}">
                <a16:creationId xmlns:a16="http://schemas.microsoft.com/office/drawing/2014/main" id="{A12DC443-F12C-31AD-1A11-2AB5C530E50F}"/>
              </a:ext>
            </a:extLst>
          </p:cNvPr>
          <p:cNvPicPr>
            <a:picLocks noChangeAspect="1"/>
          </p:cNvPicPr>
          <p:nvPr/>
        </p:nvPicPr>
        <p:blipFill>
          <a:blip r:embed="rId2"/>
          <a:stretch>
            <a:fillRect/>
          </a:stretch>
        </p:blipFill>
        <p:spPr>
          <a:xfrm>
            <a:off x="2133600" y="174356"/>
            <a:ext cx="4800600" cy="6407580"/>
          </a:xfrm>
          <a:prstGeom prst="rect">
            <a:avLst/>
          </a:prstGeom>
        </p:spPr>
      </p:pic>
    </p:spTree>
    <p:extLst>
      <p:ext uri="{BB962C8B-B14F-4D97-AF65-F5344CB8AC3E}">
        <p14:creationId xmlns:p14="http://schemas.microsoft.com/office/powerpoint/2010/main" val="4255104080"/>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A3274-C7A4-51AB-FDBD-AB656A11871E}"/>
            </a:ext>
          </a:extLst>
        </p:cNvPr>
        <p:cNvGrpSpPr/>
        <p:nvPr/>
      </p:nvGrpSpPr>
      <p:grpSpPr>
        <a:xfrm>
          <a:off x="0" y="0"/>
          <a:ext cx="0" cy="0"/>
          <a:chOff x="0" y="0"/>
          <a:chExt cx="0" cy="0"/>
        </a:xfrm>
      </p:grpSpPr>
    </p:spTree>
    <p:extLst>
      <p:ext uri="{BB962C8B-B14F-4D97-AF65-F5344CB8AC3E}">
        <p14:creationId xmlns:p14="http://schemas.microsoft.com/office/powerpoint/2010/main" val="1646716136"/>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AD72C-B4C7-9735-65A5-E0D66F0E26C4}"/>
            </a:ext>
          </a:extLst>
        </p:cNvPr>
        <p:cNvGrpSpPr/>
        <p:nvPr/>
      </p:nvGrpSpPr>
      <p:grpSpPr>
        <a:xfrm>
          <a:off x="0" y="0"/>
          <a:ext cx="0" cy="0"/>
          <a:chOff x="0" y="0"/>
          <a:chExt cx="0" cy="0"/>
        </a:xfrm>
      </p:grpSpPr>
    </p:spTree>
    <p:extLst>
      <p:ext uri="{BB962C8B-B14F-4D97-AF65-F5344CB8AC3E}">
        <p14:creationId xmlns:p14="http://schemas.microsoft.com/office/powerpoint/2010/main" val="15827345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90223F3-3CD8-C597-EFFB-3DCBD4376C02}"/>
              </a:ext>
            </a:extLst>
          </p:cNvPr>
          <p:cNvSpPr>
            <a:spLocks noGrp="1" noChangeArrowheads="1"/>
          </p:cNvSpPr>
          <p:nvPr>
            <p:ph type="title"/>
          </p:nvPr>
        </p:nvSpPr>
        <p:spPr>
          <a:xfrm>
            <a:off x="0" y="2708275"/>
            <a:ext cx="9144000" cy="1143000"/>
          </a:xfrm>
        </p:spPr>
        <p:txBody>
          <a:bodyPr/>
          <a:lstStyle/>
          <a:p>
            <a:r>
              <a:rPr lang="en-CA" altLang="en-US" sz="3200"/>
              <a:t>Is all creation groaning?</a:t>
            </a:r>
            <a:br>
              <a:rPr lang="en-CA" altLang="en-US" sz="3200"/>
            </a:br>
            <a:r>
              <a:rPr lang="en-CA" altLang="en-US" sz="3200"/>
              <a:t>(It is)</a:t>
            </a:r>
            <a:br>
              <a:rPr lang="en-CA" altLang="en-US" sz="3200"/>
            </a:br>
            <a:r>
              <a:rPr lang="en-CA" altLang="en-US" sz="3200"/>
              <a:t>Is a new creation coming? </a:t>
            </a:r>
            <a:br>
              <a:rPr lang="en-CA" altLang="en-US" sz="3200"/>
            </a:br>
            <a:r>
              <a:rPr lang="en-CA" altLang="en-US" sz="3200"/>
              <a:t>(It is)</a:t>
            </a:r>
            <a:br>
              <a:rPr lang="en-CA" altLang="en-US" sz="3200"/>
            </a:br>
            <a:r>
              <a:rPr lang="en-CA" altLang="en-US" sz="3200"/>
              <a:t>Is the glory of the Lord to be the light </a:t>
            </a:r>
            <a:br>
              <a:rPr lang="en-CA" altLang="en-US" sz="3200"/>
            </a:br>
            <a:r>
              <a:rPr lang="en-CA" altLang="en-US" sz="3200"/>
              <a:t>within our midst?</a:t>
            </a:r>
            <a:br>
              <a:rPr lang="en-CA" altLang="en-US" sz="3200"/>
            </a:br>
            <a:r>
              <a:rPr lang="en-CA" altLang="en-US" sz="3200"/>
              <a:t>(It is)</a:t>
            </a:r>
            <a:br>
              <a:rPr lang="en-CA" altLang="en-US" sz="3200"/>
            </a:br>
            <a:r>
              <a:rPr lang="en-CA" altLang="en-US" sz="3200"/>
              <a:t>Is it good that we remind ourselves of this? </a:t>
            </a:r>
            <a:br>
              <a:rPr lang="en-CA" altLang="en-US" sz="3200"/>
            </a:br>
            <a:r>
              <a:rPr lang="en-CA" altLang="en-US" sz="3200"/>
              <a:t>(It is)</a:t>
            </a:r>
            <a:endParaRPr lang="en-US" altLang="en-US" sz="320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F363F9E-371E-0813-DA2A-11E16D2AC027}"/>
              </a:ext>
            </a:extLst>
          </p:cNvPr>
          <p:cNvSpPr>
            <a:spLocks noGrp="1" noChangeArrowheads="1"/>
          </p:cNvSpPr>
          <p:nvPr>
            <p:ph type="title"/>
          </p:nvPr>
        </p:nvSpPr>
        <p:spPr>
          <a:xfrm>
            <a:off x="304800" y="2349500"/>
            <a:ext cx="8534400" cy="1143000"/>
          </a:xfrm>
        </p:spPr>
        <p:txBody>
          <a:bodyPr/>
          <a:lstStyle/>
          <a:p>
            <a:pPr>
              <a:lnSpc>
                <a:spcPct val="140000"/>
              </a:lnSpc>
            </a:pPr>
            <a:r>
              <a:rPr lang="en-CA" altLang="en-US" sz="3200"/>
              <a:t>Is anyone worthy? </a:t>
            </a:r>
            <a:br>
              <a:rPr lang="en-CA" altLang="en-US" sz="3200"/>
            </a:br>
            <a:r>
              <a:rPr lang="en-CA" altLang="en-US" sz="3200"/>
              <a:t>Is anyone whole?</a:t>
            </a:r>
            <a:br>
              <a:rPr lang="en-CA" altLang="en-US" sz="3200"/>
            </a:br>
            <a:r>
              <a:rPr lang="en-CA" altLang="en-US" sz="3200"/>
              <a:t>Is anyone able to break the seal </a:t>
            </a:r>
            <a:br>
              <a:rPr lang="en-CA" altLang="en-US" sz="3200"/>
            </a:br>
            <a:r>
              <a:rPr lang="en-CA" altLang="en-US" sz="3200"/>
              <a:t>and open the scroll?</a:t>
            </a:r>
            <a:br>
              <a:rPr lang="en-CA" altLang="en-US" sz="3200"/>
            </a:br>
            <a:r>
              <a:rPr lang="en-CA" altLang="en-US" sz="3200"/>
              <a:t>The Lion of Judah who conquered the grave</a:t>
            </a:r>
            <a:br>
              <a:rPr lang="en-CA" altLang="en-US" sz="3200"/>
            </a:br>
            <a:r>
              <a:rPr lang="en-CA" altLang="en-US" sz="3200"/>
              <a:t>He is David's root and the Lamb who died to ransom the slave</a:t>
            </a:r>
            <a:endParaRPr lang="en-US" altLang="en-US" sz="32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82BBF8C-8AE9-2B66-E1F0-903902630EAC}"/>
              </a:ext>
            </a:extLst>
          </p:cNvPr>
          <p:cNvSpPr>
            <a:spLocks noGrp="1" noChangeArrowheads="1"/>
          </p:cNvSpPr>
          <p:nvPr>
            <p:ph type="title"/>
          </p:nvPr>
        </p:nvSpPr>
        <p:spPr>
          <a:xfrm>
            <a:off x="457200" y="2514600"/>
            <a:ext cx="8305800" cy="1143000"/>
          </a:xfrm>
        </p:spPr>
        <p:txBody>
          <a:bodyPr/>
          <a:lstStyle/>
          <a:p>
            <a:pPr>
              <a:lnSpc>
                <a:spcPct val="140000"/>
              </a:lnSpc>
            </a:pPr>
            <a:r>
              <a:rPr lang="en-CA" altLang="en-US" sz="3200"/>
              <a:t>Is He worthy? Is He worthy?</a:t>
            </a:r>
            <a:br>
              <a:rPr lang="en-CA" altLang="en-US" sz="3200"/>
            </a:br>
            <a:r>
              <a:rPr lang="en-CA" altLang="en-US" sz="3200"/>
              <a:t>Of all blessing and honour and glory?</a:t>
            </a:r>
            <a:br>
              <a:rPr lang="en-CA" altLang="en-US" sz="3200"/>
            </a:br>
            <a:r>
              <a:rPr lang="en-CA" altLang="en-US" sz="3200"/>
              <a:t>Is He worthy of this?</a:t>
            </a:r>
            <a:endParaRPr lang="en-US"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59105B3-7FD3-3894-43B0-4540B223C324}"/>
              </a:ext>
            </a:extLst>
          </p:cNvPr>
          <p:cNvSpPr>
            <a:spLocks noGrp="1" noChangeArrowheads="1"/>
          </p:cNvSpPr>
          <p:nvPr>
            <p:ph type="title"/>
          </p:nvPr>
        </p:nvSpPr>
        <p:spPr>
          <a:xfrm>
            <a:off x="457200" y="2514600"/>
            <a:ext cx="8305800" cy="1143000"/>
          </a:xfrm>
        </p:spPr>
        <p:txBody>
          <a:bodyPr/>
          <a:lstStyle/>
          <a:p>
            <a:pPr>
              <a:lnSpc>
                <a:spcPct val="140000"/>
              </a:lnSpc>
            </a:pPr>
            <a:r>
              <a:rPr lang="en-CA" altLang="en-US" sz="6000"/>
              <a:t>He is</a:t>
            </a:r>
            <a:endParaRPr lang="en-US" altLang="en-US" sz="600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BE367B0-C266-40B3-0AFD-809A48EC1E04}"/>
              </a:ext>
            </a:extLst>
          </p:cNvPr>
          <p:cNvSpPr>
            <a:spLocks noGrp="1" noChangeArrowheads="1"/>
          </p:cNvSpPr>
          <p:nvPr>
            <p:ph type="title"/>
          </p:nvPr>
        </p:nvSpPr>
        <p:spPr>
          <a:xfrm>
            <a:off x="304800" y="2708275"/>
            <a:ext cx="8534400" cy="1143000"/>
          </a:xfrm>
        </p:spPr>
        <p:txBody>
          <a:bodyPr/>
          <a:lstStyle/>
          <a:p>
            <a:r>
              <a:rPr lang="en-CA" altLang="en-US" sz="3200"/>
              <a:t>Does the Father truly love us?</a:t>
            </a:r>
            <a:br>
              <a:rPr lang="en-CA" altLang="en-US" sz="3200"/>
            </a:br>
            <a:r>
              <a:rPr lang="en-CA" altLang="en-US" sz="3200"/>
              <a:t>(He does)</a:t>
            </a:r>
            <a:br>
              <a:rPr lang="en-CA" altLang="en-US" sz="3200"/>
            </a:br>
            <a:r>
              <a:rPr lang="en-CA" altLang="en-US" sz="3200"/>
              <a:t>Does the Spirit move among us?</a:t>
            </a:r>
            <a:br>
              <a:rPr lang="en-CA" altLang="en-US" sz="3200"/>
            </a:br>
            <a:r>
              <a:rPr lang="en-CA" altLang="en-US" sz="3200"/>
              <a:t>(He does)</a:t>
            </a:r>
            <a:br>
              <a:rPr lang="en-CA" altLang="en-US" sz="3200"/>
            </a:br>
            <a:r>
              <a:rPr lang="en-CA" altLang="en-US" sz="3200"/>
              <a:t>And does Jesus, our Messiah </a:t>
            </a:r>
            <a:br>
              <a:rPr lang="en-CA" altLang="en-US" sz="3200"/>
            </a:br>
            <a:r>
              <a:rPr lang="en-CA" altLang="en-US" sz="3200"/>
              <a:t>hold forever those He loves? </a:t>
            </a:r>
            <a:br>
              <a:rPr lang="en-CA" altLang="en-US" sz="3200"/>
            </a:br>
            <a:r>
              <a:rPr lang="en-CA" altLang="en-US" sz="3200"/>
              <a:t>(He does)</a:t>
            </a:r>
            <a:br>
              <a:rPr lang="en-CA" altLang="en-US" sz="3200"/>
            </a:br>
            <a:r>
              <a:rPr lang="en-CA" altLang="en-US" sz="3200"/>
              <a:t>Does our God intend to dwell again with us? </a:t>
            </a:r>
            <a:br>
              <a:rPr lang="en-CA" altLang="en-US" sz="3200"/>
            </a:br>
            <a:r>
              <a:rPr lang="en-CA" altLang="en-US" sz="3200"/>
              <a:t>(He does)</a:t>
            </a:r>
            <a:endParaRPr lang="en-US" altLang="en-US" sz="3200"/>
          </a:p>
        </p:txBody>
      </p:sp>
    </p:spTree>
  </p:cSld>
  <p:clrMapOvr>
    <a:masterClrMapping/>
  </p:clrMapOvr>
  <p:transition>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42419</TotalTime>
  <Words>855</Words>
  <Application>Microsoft Macintosh PowerPoint</Application>
  <PresentationFormat>On-screen Show (4:3)</PresentationFormat>
  <Paragraphs>28</Paragraphs>
  <Slides>49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Courier New</vt:lpstr>
      <vt:lpstr>Monaco</vt:lpstr>
      <vt:lpstr>Times</vt:lpstr>
      <vt:lpstr>Blank Presentation</vt:lpstr>
      <vt:lpstr>PowerPoint Presentation</vt:lpstr>
      <vt:lpstr>PowerPoint Presentation</vt:lpstr>
      <vt:lpstr>Is He Worthy?</vt:lpstr>
      <vt:lpstr>Do you feel the world is broken?  (We do) Do you feel the shadows deepen?  (We do) But do you know that all the dark won't stop the light from getting through?  (We do) Do you wish that you could see it all made new?  (We do)</vt:lpstr>
      <vt:lpstr>Is all creation groaning? (It is) Is a new creation coming?  (It is) Is the glory of the Lord to be the light  within our midst? (It is) Is it good that we remind ourselves of this?  (It is)</vt:lpstr>
      <vt:lpstr>Is anyone worthy?  Is anyone whole? Is anyone able to break the seal  and open the scroll? The Lion of Judah who conquered the grave He is David's root and the Lamb who died to ransom the slave</vt:lpstr>
      <vt:lpstr>Is He worthy? Is He worthy? Of all blessing and honour and glory? Is He worthy of this?</vt:lpstr>
      <vt:lpstr>He is</vt:lpstr>
      <vt:lpstr>Does the Father truly love us? (He does) Does the Spirit move among us? (He does) And does Jesus, our Messiah  hold forever those He loves?  (He does) Does our God intend to dwell again with us?  (He does)</vt:lpstr>
      <vt:lpstr>Is anyone worthy?  Is anyone whole? Is anyone able to break the seal  and open the scroll? The Lion of Judah who conquered the grave He is David's root and the Lamb who died  to ransom the slave From every people and tribe Every nation and tongue He has made us a kingdom and priests to God To reign with the Son</vt:lpstr>
      <vt:lpstr>Is He worthy? Is He worthy? Of all blessing and honour and glory Is He worthy? Is He worthy? Is He worthy of this?</vt:lpstr>
      <vt:lpstr>He is!  Is He worthy? Is He worthy?  He is! He is!</vt:lpstr>
      <vt:lpstr>PowerPoint Presentation</vt:lpstr>
      <vt:lpstr>And Now My  Lifesong Sings    Shoreacres Bible Chapel Copyright #2216-080-734021</vt:lpstr>
      <vt:lpstr>I once was lost, but now I’m found I once was lost, but now I’m found So far away, but I’m home now I once was lost, but now I’m found And now my lifesong sings  </vt:lpstr>
      <vt:lpstr>I once was blind, but now I see I once was blind, but now I see I don’t know how, but when He touched me I once was blind, but now I see</vt:lpstr>
      <vt:lpstr>And now my lifesong sings And now my lifesong sings And now my lifesong sings  </vt:lpstr>
      <vt:lpstr>I once was dead, but now I live I once was dead, but now I live Now my life to You I give Now my life to You I give Now my life to You I give Hallelujah Hallelujah Let my lifesong sing to You</vt:lpstr>
      <vt:lpstr>Hallelujah Hallelujah Let my lifesong sing to You</vt:lpstr>
      <vt:lpstr>Hallelujah Hallelujah Let my lifesong sing to You</vt:lpstr>
      <vt:lpstr>Hallelujah Hallelujah Let my lifesong sing to You</vt:lpstr>
      <vt:lpstr>PowerPoint Presentation</vt:lpstr>
      <vt:lpstr>PowerPoint Presentation</vt:lpstr>
      <vt:lpstr>Jesus Saves </vt:lpstr>
      <vt:lpstr>We have heard the joyful sound:  Jesus saves! Jesus saves!  Spread the tidings all around:  Jesus saves! Jesus saves!  Bear the news to every land; Climb the steps and cross the waves;  Onward! ’tis our Lord’s command;  Jesus saves! Jesus saves!  </vt:lpstr>
      <vt:lpstr>Waft it on the rolling tide:  Jesus saves! Jesus saves!  Tell to sinners far and wide:  Jesus saves! Jesus saves!  Sing, you islands of the sea;  Echo back, you ocean caves;  Earth shall keep her jubilee. Jesus saves! Jesus saves!  </vt:lpstr>
      <vt:lpstr> Sing above the battle strife:  Jesus saves! Jesus saves!  By His death and endless life  Jesus saves! Jesus saves!  Shout it brightly through the gloom,  When the heart for mercy craves;  Sing in triumph o’er the tomb:  Jesus saves! Jesus saves!  </vt:lpstr>
      <vt:lpstr>Give the winds a mighty voice:  Jesus saves! Jesus saves!  Let the nations now rejoice:  Jesus saves! Jesus saves!  Shout salvation full and free,  Highest hills and deepest caves;  This our song of victory:  Jesus saves! Jesus saves!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823</cp:revision>
  <cp:lastPrinted>2019-08-15T20:04:03Z</cp:lastPrinted>
  <dcterms:created xsi:type="dcterms:W3CDTF">2003-02-13T03:09:51Z</dcterms:created>
  <dcterms:modified xsi:type="dcterms:W3CDTF">2025-08-09T23:09:04Z</dcterms:modified>
  <cp:category/>
</cp:coreProperties>
</file>