
<file path=[Content_Types].xml><?xml version="1.0" encoding="utf-8"?>
<Types xmlns="http://schemas.openxmlformats.org/package/2006/content-types">
  <Default Extension="emf" ContentType="image/x-emf"/>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Lst>
  <p:notesMasterIdLst>
    <p:notesMasterId r:id="rId25"/>
  </p:notesMasterIdLst>
  <p:sldIdLst>
    <p:sldId id="2426" r:id="rId2"/>
    <p:sldId id="2654" r:id="rId3"/>
    <p:sldId id="266" r:id="rId4"/>
    <p:sldId id="267" r:id="rId5"/>
    <p:sldId id="268" r:id="rId6"/>
    <p:sldId id="269" r:id="rId7"/>
    <p:sldId id="271" r:id="rId8"/>
    <p:sldId id="270" r:id="rId9"/>
    <p:sldId id="272" r:id="rId10"/>
    <p:sldId id="273" r:id="rId11"/>
    <p:sldId id="274" r:id="rId12"/>
    <p:sldId id="275" r:id="rId13"/>
    <p:sldId id="2900" r:id="rId14"/>
    <p:sldId id="2902" r:id="rId15"/>
    <p:sldId id="2903" r:id="rId16"/>
    <p:sldId id="2904" r:id="rId17"/>
    <p:sldId id="2905" r:id="rId18"/>
    <p:sldId id="2906" r:id="rId19"/>
    <p:sldId id="2907" r:id="rId20"/>
    <p:sldId id="2908" r:id="rId21"/>
    <p:sldId id="2909" r:id="rId22"/>
    <p:sldId id="2901" r:id="rId23"/>
    <p:sldId id="2871" r:id="rId24"/>
  </p:sldIdLst>
  <p:sldSz cx="9144000" cy="6858000" type="screen4x3"/>
  <p:notesSz cx="6858000" cy="9144000"/>
  <p:defaultTextStyle>
    <a:defPPr>
      <a:defRPr lang="en-US"/>
    </a:defPPr>
    <a:lvl1pPr algn="l" rtl="0" eaLnBrk="0" fontAlgn="base" hangingPunct="0">
      <a:spcBef>
        <a:spcPct val="0"/>
      </a:spcBef>
      <a:spcAft>
        <a:spcPct val="0"/>
      </a:spcAft>
      <a:defRPr sz="2400" kern="1200">
        <a:solidFill>
          <a:schemeClr val="tx1"/>
        </a:solidFill>
        <a:latin typeface="Times" charset="0"/>
        <a:ea typeface="ヒラギノ角ゴ Pro W3" charset="0"/>
        <a:cs typeface="ヒラギノ角ゴ Pro W3" charset="0"/>
      </a:defRPr>
    </a:lvl1pPr>
    <a:lvl2pPr marL="457200" algn="l" rtl="0" eaLnBrk="0" fontAlgn="base" hangingPunct="0">
      <a:spcBef>
        <a:spcPct val="0"/>
      </a:spcBef>
      <a:spcAft>
        <a:spcPct val="0"/>
      </a:spcAft>
      <a:defRPr sz="2400" kern="1200">
        <a:solidFill>
          <a:schemeClr val="tx1"/>
        </a:solidFill>
        <a:latin typeface="Times" charset="0"/>
        <a:ea typeface="ヒラギノ角ゴ Pro W3" charset="0"/>
        <a:cs typeface="ヒラギノ角ゴ Pro W3" charset="0"/>
      </a:defRPr>
    </a:lvl2pPr>
    <a:lvl3pPr marL="914400" algn="l" rtl="0" eaLnBrk="0" fontAlgn="base" hangingPunct="0">
      <a:spcBef>
        <a:spcPct val="0"/>
      </a:spcBef>
      <a:spcAft>
        <a:spcPct val="0"/>
      </a:spcAft>
      <a:defRPr sz="2400" kern="1200">
        <a:solidFill>
          <a:schemeClr val="tx1"/>
        </a:solidFill>
        <a:latin typeface="Times" charset="0"/>
        <a:ea typeface="ヒラギノ角ゴ Pro W3" charset="0"/>
        <a:cs typeface="ヒラギノ角ゴ Pro W3" charset="0"/>
      </a:defRPr>
    </a:lvl3pPr>
    <a:lvl4pPr marL="1371600" algn="l" rtl="0" eaLnBrk="0" fontAlgn="base" hangingPunct="0">
      <a:spcBef>
        <a:spcPct val="0"/>
      </a:spcBef>
      <a:spcAft>
        <a:spcPct val="0"/>
      </a:spcAft>
      <a:defRPr sz="2400" kern="1200">
        <a:solidFill>
          <a:schemeClr val="tx1"/>
        </a:solidFill>
        <a:latin typeface="Times" charset="0"/>
        <a:ea typeface="ヒラギノ角ゴ Pro W3" charset="0"/>
        <a:cs typeface="ヒラギノ角ゴ Pro W3" charset="0"/>
      </a:defRPr>
    </a:lvl4pPr>
    <a:lvl5pPr marL="1828800" algn="l" rtl="0" eaLnBrk="0" fontAlgn="base" hangingPunct="0">
      <a:spcBef>
        <a:spcPct val="0"/>
      </a:spcBef>
      <a:spcAft>
        <a:spcPct val="0"/>
      </a:spcAft>
      <a:defRPr sz="2400" kern="1200">
        <a:solidFill>
          <a:schemeClr val="tx1"/>
        </a:solidFill>
        <a:latin typeface="Times" charset="0"/>
        <a:ea typeface="ヒラギノ角ゴ Pro W3" charset="0"/>
        <a:cs typeface="ヒラギノ角ゴ Pro W3" charset="0"/>
      </a:defRPr>
    </a:lvl5pPr>
    <a:lvl6pPr marL="2286000" algn="l" defTabSz="457200" rtl="0" eaLnBrk="1" latinLnBrk="0" hangingPunct="1">
      <a:defRPr sz="2400" kern="1200">
        <a:solidFill>
          <a:schemeClr val="tx1"/>
        </a:solidFill>
        <a:latin typeface="Times" charset="0"/>
        <a:ea typeface="ヒラギノ角ゴ Pro W3" charset="0"/>
        <a:cs typeface="ヒラギノ角ゴ Pro W3" charset="0"/>
      </a:defRPr>
    </a:lvl6pPr>
    <a:lvl7pPr marL="2743200" algn="l" defTabSz="457200" rtl="0" eaLnBrk="1" latinLnBrk="0" hangingPunct="1">
      <a:defRPr sz="2400" kern="1200">
        <a:solidFill>
          <a:schemeClr val="tx1"/>
        </a:solidFill>
        <a:latin typeface="Times" charset="0"/>
        <a:ea typeface="ヒラギノ角ゴ Pro W3" charset="0"/>
        <a:cs typeface="ヒラギノ角ゴ Pro W3" charset="0"/>
      </a:defRPr>
    </a:lvl7pPr>
    <a:lvl8pPr marL="3200400" algn="l" defTabSz="457200" rtl="0" eaLnBrk="1" latinLnBrk="0" hangingPunct="1">
      <a:defRPr sz="2400" kern="1200">
        <a:solidFill>
          <a:schemeClr val="tx1"/>
        </a:solidFill>
        <a:latin typeface="Times" charset="0"/>
        <a:ea typeface="ヒラギノ角ゴ Pro W3" charset="0"/>
        <a:cs typeface="ヒラギノ角ゴ Pro W3" charset="0"/>
      </a:defRPr>
    </a:lvl8pPr>
    <a:lvl9pPr marL="3657600" algn="l" defTabSz="457200" rtl="0" eaLnBrk="1" latinLnBrk="0" hangingPunct="1">
      <a:defRPr sz="2400" kern="1200">
        <a:solidFill>
          <a:schemeClr val="tx1"/>
        </a:solidFill>
        <a:latin typeface="Times" charset="0"/>
        <a:ea typeface="ヒラギノ角ゴ Pro W3" charset="0"/>
        <a:cs typeface="ヒラギノ角ゴ Pro W3"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p:restoredLeft sz="13242" autoAdjust="0"/>
    <p:restoredTop sz="86538" autoAdjust="0"/>
  </p:normalViewPr>
  <p:slideViewPr>
    <p:cSldViewPr>
      <p:cViewPr varScale="1">
        <p:scale>
          <a:sx n="178" d="100"/>
          <a:sy n="178" d="100"/>
        </p:scale>
        <p:origin x="4352" y="480"/>
      </p:cViewPr>
      <p:guideLst>
        <p:guide orient="horz" pos="2160"/>
        <p:guide pos="2880"/>
      </p:guideLst>
    </p:cSldViewPr>
  </p:slideViewPr>
  <p:outlineViewPr>
    <p:cViewPr>
      <p:scale>
        <a:sx n="33" d="100"/>
        <a:sy n="33" d="100"/>
      </p:scale>
      <p:origin x="0" y="-12416"/>
    </p:cViewPr>
  </p:outlineViewPr>
  <p:notesTextViewPr>
    <p:cViewPr>
      <p:scale>
        <a:sx n="100" d="100"/>
        <a:sy n="100" d="100"/>
      </p:scale>
      <p:origin x="0" y="0"/>
    </p:cViewPr>
  </p:notesTextViewPr>
  <p:sorterViewPr>
    <p:cViewPr>
      <p:scale>
        <a:sx n="1" d="1"/>
        <a:sy n="1" d="1"/>
      </p:scale>
      <p:origin x="0" y="0"/>
    </p:cViewPr>
  </p:sorterViewPr>
  <p:notesViewPr>
    <p:cSldViewPr>
      <p:cViewPr varScale="1">
        <p:scale>
          <a:sx n="77" d="100"/>
          <a:sy n="77" d="100"/>
        </p:scale>
        <p:origin x="-1552" y="-104"/>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lvl1pPr>
              <a:defRPr sz="1200">
                <a:cs typeface="+mn-cs"/>
              </a:defRPr>
            </a:lvl1pPr>
          </a:lstStyle>
          <a:p>
            <a:pPr>
              <a:defRPr/>
            </a:pPr>
            <a:endParaRPr lang="en-US"/>
          </a:p>
        </p:txBody>
      </p:sp>
      <p:sp>
        <p:nvSpPr>
          <p:cNvPr id="4099" name="Rectangle 3"/>
          <p:cNvSpPr>
            <a:spLocks noGrp="1" noChangeArrowheads="1"/>
          </p:cNvSpPr>
          <p:nvPr>
            <p:ph type="dt" idx="1"/>
          </p:nvPr>
        </p:nvSpPr>
        <p:spPr bwMode="auto">
          <a:xfrm>
            <a:off x="3886200" y="0"/>
            <a:ext cx="2971800"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lvl1pPr algn="r">
              <a:defRPr sz="1200">
                <a:cs typeface="+mn-cs"/>
              </a:defRPr>
            </a:lvl1pPr>
          </a:lstStyle>
          <a:p>
            <a:pPr>
              <a:defRPr/>
            </a:pPr>
            <a:endParaRPr lang="en-US"/>
          </a:p>
        </p:txBody>
      </p:sp>
      <p:sp>
        <p:nvSpPr>
          <p:cNvPr id="410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 uri="{53640926-AAD7-44d8-BBD7-CCE9431645EC}">
              <a14:shadowObscured xmlns="" xmlns:a14="http://schemas.microsoft.com/office/drawing/2010/main" val="1"/>
            </a:ext>
          </a:extLst>
        </p:spPr>
      </p:sp>
      <p:sp>
        <p:nvSpPr>
          <p:cNvPr id="4101" name="Rectangle 5"/>
          <p:cNvSpPr>
            <a:spLocks noGrp="1" noChangeArrowheads="1"/>
          </p:cNvSpPr>
          <p:nvPr>
            <p:ph type="body" sz="quarter" idx="3"/>
          </p:nvPr>
        </p:nvSpPr>
        <p:spPr bwMode="auto">
          <a:xfrm>
            <a:off x="914400" y="4343400"/>
            <a:ext cx="5029200" cy="41148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102" name="Rectangle 6"/>
          <p:cNvSpPr>
            <a:spLocks noGrp="1" noChangeArrowheads="1"/>
          </p:cNvSpPr>
          <p:nvPr>
            <p:ph type="ftr" sz="quarter" idx="4"/>
          </p:nvPr>
        </p:nvSpPr>
        <p:spPr bwMode="auto">
          <a:xfrm>
            <a:off x="0" y="8686800"/>
            <a:ext cx="2971800"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b" anchorCtr="0" compatLnSpc="1">
            <a:prstTxWarp prst="textNoShape">
              <a:avLst/>
            </a:prstTxWarp>
          </a:bodyPr>
          <a:lstStyle>
            <a:lvl1pPr>
              <a:defRPr sz="1200">
                <a:cs typeface="+mn-cs"/>
              </a:defRPr>
            </a:lvl1pPr>
          </a:lstStyle>
          <a:p>
            <a:pPr>
              <a:defRPr/>
            </a:pPr>
            <a:endParaRPr lang="en-US"/>
          </a:p>
        </p:txBody>
      </p:sp>
      <p:sp>
        <p:nvSpPr>
          <p:cNvPr id="4103" name="Rectangle 7"/>
          <p:cNvSpPr>
            <a:spLocks noGrp="1" noChangeArrowheads="1"/>
          </p:cNvSpPr>
          <p:nvPr>
            <p:ph type="sldNum" sz="quarter" idx="5"/>
          </p:nvPr>
        </p:nvSpPr>
        <p:spPr bwMode="auto">
          <a:xfrm>
            <a:off x="3886200" y="8686800"/>
            <a:ext cx="2971800"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b" anchorCtr="0" compatLnSpc="1">
            <a:prstTxWarp prst="textNoShape">
              <a:avLst/>
            </a:prstTxWarp>
          </a:bodyPr>
          <a:lstStyle>
            <a:lvl1pPr algn="r">
              <a:defRPr sz="1200">
                <a:cs typeface="+mn-cs"/>
              </a:defRPr>
            </a:lvl1pPr>
          </a:lstStyle>
          <a:p>
            <a:pPr>
              <a:defRPr/>
            </a:pPr>
            <a:fld id="{767B6999-FE8F-F741-B298-64D3DB7087AF}" type="slidenum">
              <a:rPr lang="en-US"/>
              <a:pPr>
                <a:defRPr/>
              </a:pPr>
              <a:t>‹#›</a:t>
            </a:fld>
            <a:endParaRPr lang="en-US"/>
          </a:p>
        </p:txBody>
      </p:sp>
    </p:spTree>
    <p:extLst>
      <p:ext uri="{BB962C8B-B14F-4D97-AF65-F5344CB8AC3E}">
        <p14:creationId xmlns:p14="http://schemas.microsoft.com/office/powerpoint/2010/main" val="2067069617"/>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charset="0"/>
        <a:ea typeface="ヒラギノ角ゴ Pro W3" charset="0"/>
        <a:cs typeface="ヒラギノ角ゴ Pro W3" charset="0"/>
      </a:defRPr>
    </a:lvl1pPr>
    <a:lvl2pPr marL="457200" algn="l" rtl="0" eaLnBrk="0" fontAlgn="base" hangingPunct="0">
      <a:spcBef>
        <a:spcPct val="30000"/>
      </a:spcBef>
      <a:spcAft>
        <a:spcPct val="0"/>
      </a:spcAft>
      <a:defRPr sz="1200" kern="1200">
        <a:solidFill>
          <a:schemeClr val="tx1"/>
        </a:solidFill>
        <a:latin typeface="Times" charset="0"/>
        <a:ea typeface="ヒラギノ角ゴ Pro W3" charset="0"/>
        <a:cs typeface="ヒラギノ角ゴ Pro W3" charset="0"/>
      </a:defRPr>
    </a:lvl2pPr>
    <a:lvl3pPr marL="914400" algn="l" rtl="0" eaLnBrk="0" fontAlgn="base" hangingPunct="0">
      <a:spcBef>
        <a:spcPct val="30000"/>
      </a:spcBef>
      <a:spcAft>
        <a:spcPct val="0"/>
      </a:spcAft>
      <a:defRPr sz="1200" kern="1200">
        <a:solidFill>
          <a:schemeClr val="tx1"/>
        </a:solidFill>
        <a:latin typeface="Times" charset="0"/>
        <a:ea typeface="ヒラギノ角ゴ Pro W3" charset="0"/>
        <a:cs typeface="ヒラギノ角ゴ Pro W3" charset="0"/>
      </a:defRPr>
    </a:lvl3pPr>
    <a:lvl4pPr marL="1371600" algn="l" rtl="0" eaLnBrk="0" fontAlgn="base" hangingPunct="0">
      <a:spcBef>
        <a:spcPct val="30000"/>
      </a:spcBef>
      <a:spcAft>
        <a:spcPct val="0"/>
      </a:spcAft>
      <a:defRPr sz="1200" kern="1200">
        <a:solidFill>
          <a:schemeClr val="tx1"/>
        </a:solidFill>
        <a:latin typeface="Times" charset="0"/>
        <a:ea typeface="ヒラギノ角ゴ Pro W3" charset="0"/>
        <a:cs typeface="ヒラギノ角ゴ Pro W3" charset="0"/>
      </a:defRPr>
    </a:lvl4pPr>
    <a:lvl5pPr marL="1828800" algn="l" rtl="0" eaLnBrk="0" fontAlgn="base" hangingPunct="0">
      <a:spcBef>
        <a:spcPct val="30000"/>
      </a:spcBef>
      <a:spcAft>
        <a:spcPct val="0"/>
      </a:spcAft>
      <a:defRPr sz="1200" kern="1200">
        <a:solidFill>
          <a:schemeClr val="tx1"/>
        </a:solidFill>
        <a:latin typeface="Times" charset="0"/>
        <a:ea typeface="ヒラギノ角ゴ Pro W3" charset="0"/>
        <a:cs typeface="ヒラギノ角ゴ Pro W3" charset="0"/>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D42FB333-76AF-974A-B5F3-11DB03D2ABAE}" type="slidenum">
              <a:rPr lang="en-US"/>
              <a:pPr>
                <a:defRPr/>
              </a:pPr>
              <a:t>1</a:t>
            </a:fld>
            <a:endParaRPr lang="en-US"/>
          </a:p>
        </p:txBody>
      </p:sp>
      <p:sp>
        <p:nvSpPr>
          <p:cNvPr id="4594690" name="Rectangle 2"/>
          <p:cNvSpPr>
            <a:spLocks noGrp="1" noRot="1" noChangeAspect="1" noChangeArrowheads="1" noTextEdit="1"/>
          </p:cNvSpPr>
          <p:nvPr>
            <p:ph type="sldImg"/>
          </p:nvPr>
        </p:nvSpPr>
        <p:spPr>
          <a:ln/>
          <a:extLst>
            <a:ext uri="{FAA26D3D-D897-4be2-8F04-BA451C77F1D7}">
              <ma14:placeholderFlag xmlns:ma14="http://schemas.microsoft.com/office/mac/drawingml/2011/main" xmlns="" val="1"/>
            </a:ext>
          </a:extLst>
        </p:spPr>
      </p:sp>
      <p:sp>
        <p:nvSpPr>
          <p:cNvPr id="4594691" name="Rectangle 3"/>
          <p:cNvSpPr>
            <a:spLocks noGrp="1" noChangeArrowheads="1"/>
          </p:cNvSpPr>
          <p:nvPr>
            <p:ph type="body" idx="1"/>
          </p:nvPr>
        </p:nvSpPr>
        <p:spPr/>
        <p:txBody>
          <a:bodyPr/>
          <a:lstStyle/>
          <a:p>
            <a:pPr>
              <a:defRPr/>
            </a:pPr>
            <a:endParaRPr lang="en-US">
              <a:cs typeface="+mn-cs"/>
            </a:endParaRPr>
          </a:p>
        </p:txBody>
      </p:sp>
    </p:spTree>
    <p:extLst>
      <p:ext uri="{BB962C8B-B14F-4D97-AF65-F5344CB8AC3E}">
        <p14:creationId xmlns:p14="http://schemas.microsoft.com/office/powerpoint/2010/main" val="151238904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4BBECCC8-6590-7544-82CE-09B32D6335C1}" type="slidenum">
              <a:rPr lang="en-US"/>
              <a:pPr>
                <a:defRPr/>
              </a:pPr>
              <a:t>2</a:t>
            </a:fld>
            <a:endParaRPr lang="en-US"/>
          </a:p>
        </p:txBody>
      </p:sp>
      <p:sp>
        <p:nvSpPr>
          <p:cNvPr id="4593666" name="Rectangle 2"/>
          <p:cNvSpPr>
            <a:spLocks noGrp="1" noRot="1" noChangeAspect="1" noChangeArrowheads="1" noTextEdit="1"/>
          </p:cNvSpPr>
          <p:nvPr>
            <p:ph type="sldImg"/>
          </p:nvPr>
        </p:nvSpPr>
        <p:spPr>
          <a:ln/>
          <a:extLst>
            <a:ext uri="{FAA26D3D-D897-4be2-8F04-BA451C77F1D7}">
              <ma14:placeholderFlag xmlns:ma14="http://schemas.microsoft.com/office/mac/drawingml/2011/main" xmlns="" val="1"/>
            </a:ext>
          </a:extLst>
        </p:spPr>
      </p:sp>
      <p:sp>
        <p:nvSpPr>
          <p:cNvPr id="4593667" name="Rectangle 3"/>
          <p:cNvSpPr>
            <a:spLocks noGrp="1" noChangeArrowheads="1"/>
          </p:cNvSpPr>
          <p:nvPr>
            <p:ph type="body" idx="1"/>
          </p:nvPr>
        </p:nvSpPr>
        <p:spPr/>
        <p:txBody>
          <a:bodyPr/>
          <a:lstStyle/>
          <a:p>
            <a:pPr>
              <a:defRPr/>
            </a:pPr>
            <a:endParaRPr lang="en-US">
              <a:cs typeface="+mn-cs"/>
            </a:endParaRPr>
          </a:p>
        </p:txBody>
      </p:sp>
    </p:spTree>
    <p:extLst>
      <p:ext uri="{BB962C8B-B14F-4D97-AF65-F5344CB8AC3E}">
        <p14:creationId xmlns:p14="http://schemas.microsoft.com/office/powerpoint/2010/main" val="23358021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01F1125-E96C-15AC-0731-BD0275348F4F}"/>
            </a:ext>
          </a:extLst>
        </p:cNvPr>
        <p:cNvGrpSpPr/>
        <p:nvPr/>
      </p:nvGrpSpPr>
      <p:grpSpPr>
        <a:xfrm>
          <a:off x="0" y="0"/>
          <a:ext cx="0" cy="0"/>
          <a:chOff x="0" y="0"/>
          <a:chExt cx="0" cy="0"/>
        </a:xfrm>
      </p:grpSpPr>
      <p:sp>
        <p:nvSpPr>
          <p:cNvPr id="7" name="Rectangle 7">
            <a:extLst>
              <a:ext uri="{FF2B5EF4-FFF2-40B4-BE49-F238E27FC236}">
                <a16:creationId xmlns:a16="http://schemas.microsoft.com/office/drawing/2014/main" id="{8AF9B7CB-3E61-1A36-9FA5-FD364E06EB0B}"/>
              </a:ext>
            </a:extLst>
          </p:cNvPr>
          <p:cNvSpPr>
            <a:spLocks noGrp="1" noChangeArrowheads="1"/>
          </p:cNvSpPr>
          <p:nvPr>
            <p:ph type="sldNum" sz="quarter" idx="5"/>
          </p:nvPr>
        </p:nvSpPr>
        <p:spPr/>
        <p:txBody>
          <a:bodyPr/>
          <a:lstStyle/>
          <a:p>
            <a:pPr>
              <a:defRPr/>
            </a:pPr>
            <a:fld id="{D42FB333-76AF-974A-B5F3-11DB03D2ABAE}" type="slidenum">
              <a:rPr lang="en-US"/>
              <a:pPr>
                <a:defRPr/>
              </a:pPr>
              <a:t>23</a:t>
            </a:fld>
            <a:endParaRPr lang="en-US"/>
          </a:p>
        </p:txBody>
      </p:sp>
      <p:sp>
        <p:nvSpPr>
          <p:cNvPr id="4594690" name="Rectangle 2">
            <a:extLst>
              <a:ext uri="{FF2B5EF4-FFF2-40B4-BE49-F238E27FC236}">
                <a16:creationId xmlns:a16="http://schemas.microsoft.com/office/drawing/2014/main" id="{36BEA56E-39FD-6361-1310-709457F5A2FB}"/>
              </a:ext>
            </a:extLst>
          </p:cNvPr>
          <p:cNvSpPr>
            <a:spLocks noGrp="1" noRot="1" noChangeAspect="1" noChangeArrowheads="1" noTextEdit="1"/>
          </p:cNvSpPr>
          <p:nvPr>
            <p:ph type="sldImg"/>
          </p:nvPr>
        </p:nvSpPr>
        <p:spPr>
          <a:ln/>
          <a:extLst>
            <a:ext uri="{FAA26D3D-D897-4be2-8F04-BA451C77F1D7}">
              <ma14:placeholderFlag xmlns="" xmlns:ma14="http://schemas.microsoft.com/office/mac/drawingml/2011/main" val="1"/>
            </a:ext>
          </a:extLst>
        </p:spPr>
      </p:sp>
      <p:sp>
        <p:nvSpPr>
          <p:cNvPr id="4594691" name="Rectangle 3">
            <a:extLst>
              <a:ext uri="{FF2B5EF4-FFF2-40B4-BE49-F238E27FC236}">
                <a16:creationId xmlns:a16="http://schemas.microsoft.com/office/drawing/2014/main" id="{941BD63E-241A-7DF5-9B5B-0EB830B934BA}"/>
              </a:ext>
            </a:extLst>
          </p:cNvPr>
          <p:cNvSpPr>
            <a:spLocks noGrp="1" noChangeArrowheads="1"/>
          </p:cNvSpPr>
          <p:nvPr>
            <p:ph type="body" idx="1"/>
          </p:nvPr>
        </p:nvSpPr>
        <p:spPr/>
        <p:txBody>
          <a:bodyPr/>
          <a:lstStyle/>
          <a:p>
            <a:pPr>
              <a:defRPr/>
            </a:pPr>
            <a:endParaRPr lang="en-US">
              <a:cs typeface="+mn-cs"/>
            </a:endParaRPr>
          </a:p>
        </p:txBody>
      </p:sp>
    </p:spTree>
    <p:extLst>
      <p:ext uri="{BB962C8B-B14F-4D97-AF65-F5344CB8AC3E}">
        <p14:creationId xmlns:p14="http://schemas.microsoft.com/office/powerpoint/2010/main" val="123298701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D429B863-2076-7347-9159-F52F2A0F7357}" type="slidenum">
              <a:rPr lang="en-US"/>
              <a:pPr>
                <a:defRPr/>
              </a:pPr>
              <a:t>‹#›</a:t>
            </a:fld>
            <a:endParaRPr lang="en-US"/>
          </a:p>
        </p:txBody>
      </p:sp>
    </p:spTree>
    <p:extLst>
      <p:ext uri="{BB962C8B-B14F-4D97-AF65-F5344CB8AC3E}">
        <p14:creationId xmlns:p14="http://schemas.microsoft.com/office/powerpoint/2010/main" val="1561082157"/>
      </p:ext>
    </p:extLst>
  </p:cSld>
  <p:clrMapOvr>
    <a:masterClrMapping/>
  </p:clrMapOvr>
  <p:transition>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2AA1B072-CAC0-664E-8D3A-186DB31AC587}" type="slidenum">
              <a:rPr lang="en-US"/>
              <a:pPr>
                <a:defRPr/>
              </a:pPr>
              <a:t>‹#›</a:t>
            </a:fld>
            <a:endParaRPr lang="en-US"/>
          </a:p>
        </p:txBody>
      </p:sp>
    </p:spTree>
    <p:extLst>
      <p:ext uri="{BB962C8B-B14F-4D97-AF65-F5344CB8AC3E}">
        <p14:creationId xmlns:p14="http://schemas.microsoft.com/office/powerpoint/2010/main" val="432064060"/>
      </p:ext>
    </p:extLst>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09600"/>
            <a:ext cx="1943100" cy="54864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85800" y="609600"/>
            <a:ext cx="5676900" cy="54864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4BD01B48-D1CF-0249-BA98-C80DA25B9793}" type="slidenum">
              <a:rPr lang="en-US"/>
              <a:pPr>
                <a:defRPr/>
              </a:pPr>
              <a:t>‹#›</a:t>
            </a:fld>
            <a:endParaRPr lang="en-US"/>
          </a:p>
        </p:txBody>
      </p:sp>
    </p:spTree>
    <p:extLst>
      <p:ext uri="{BB962C8B-B14F-4D97-AF65-F5344CB8AC3E}">
        <p14:creationId xmlns:p14="http://schemas.microsoft.com/office/powerpoint/2010/main" val="2269870116"/>
      </p:ext>
    </p:extLst>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A8BFBF93-46ED-FB46-914A-53FA26C50F61}" type="slidenum">
              <a:rPr lang="en-US"/>
              <a:pPr>
                <a:defRPr/>
              </a:pPr>
              <a:t>‹#›</a:t>
            </a:fld>
            <a:endParaRPr lang="en-US"/>
          </a:p>
        </p:txBody>
      </p:sp>
    </p:spTree>
    <p:extLst>
      <p:ext uri="{BB962C8B-B14F-4D97-AF65-F5344CB8AC3E}">
        <p14:creationId xmlns:p14="http://schemas.microsoft.com/office/powerpoint/2010/main" val="2990541035"/>
      </p:ext>
    </p:extLst>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619244DF-8C85-9C49-BE15-B7FF471C7EF8}" type="slidenum">
              <a:rPr lang="en-US"/>
              <a:pPr>
                <a:defRPr/>
              </a:pPr>
              <a:t>‹#›</a:t>
            </a:fld>
            <a:endParaRPr lang="en-US"/>
          </a:p>
        </p:txBody>
      </p:sp>
    </p:spTree>
    <p:extLst>
      <p:ext uri="{BB962C8B-B14F-4D97-AF65-F5344CB8AC3E}">
        <p14:creationId xmlns:p14="http://schemas.microsoft.com/office/powerpoint/2010/main" val="3985161767"/>
      </p:ext>
    </p:extLst>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CDE7FA55-3A5B-8D47-A81F-A275388D3115}" type="slidenum">
              <a:rPr lang="en-US"/>
              <a:pPr>
                <a:defRPr/>
              </a:pPr>
              <a:t>‹#›</a:t>
            </a:fld>
            <a:endParaRPr lang="en-US"/>
          </a:p>
        </p:txBody>
      </p:sp>
    </p:spTree>
    <p:extLst>
      <p:ext uri="{BB962C8B-B14F-4D97-AF65-F5344CB8AC3E}">
        <p14:creationId xmlns:p14="http://schemas.microsoft.com/office/powerpoint/2010/main" val="2556338734"/>
      </p:ext>
    </p:extLst>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23224E10-3C61-264E-9295-C8CEC535EB58}" type="slidenum">
              <a:rPr lang="en-US"/>
              <a:pPr>
                <a:defRPr/>
              </a:pPr>
              <a:t>‹#›</a:t>
            </a:fld>
            <a:endParaRPr lang="en-US"/>
          </a:p>
        </p:txBody>
      </p:sp>
    </p:spTree>
    <p:extLst>
      <p:ext uri="{BB962C8B-B14F-4D97-AF65-F5344CB8AC3E}">
        <p14:creationId xmlns:p14="http://schemas.microsoft.com/office/powerpoint/2010/main" val="3852673496"/>
      </p:ext>
    </p:extLst>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8F5273CE-5B19-324C-97CC-DABE70D5DD92}" type="slidenum">
              <a:rPr lang="en-US"/>
              <a:pPr>
                <a:defRPr/>
              </a:pPr>
              <a:t>‹#›</a:t>
            </a:fld>
            <a:endParaRPr lang="en-US"/>
          </a:p>
        </p:txBody>
      </p:sp>
    </p:spTree>
    <p:extLst>
      <p:ext uri="{BB962C8B-B14F-4D97-AF65-F5344CB8AC3E}">
        <p14:creationId xmlns:p14="http://schemas.microsoft.com/office/powerpoint/2010/main" val="368327788"/>
      </p:ext>
    </p:extLst>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6804228F-240C-F94A-BF0A-199D3E03029F}" type="slidenum">
              <a:rPr lang="en-US"/>
              <a:pPr>
                <a:defRPr/>
              </a:pPr>
              <a:t>‹#›</a:t>
            </a:fld>
            <a:endParaRPr lang="en-US"/>
          </a:p>
        </p:txBody>
      </p:sp>
    </p:spTree>
    <p:extLst>
      <p:ext uri="{BB962C8B-B14F-4D97-AF65-F5344CB8AC3E}">
        <p14:creationId xmlns:p14="http://schemas.microsoft.com/office/powerpoint/2010/main" val="2239021035"/>
      </p:ext>
    </p:extLst>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9837EC09-E99E-B34C-AE3A-248D2F449C3A}" type="slidenum">
              <a:rPr lang="en-US"/>
              <a:pPr>
                <a:defRPr/>
              </a:pPr>
              <a:t>‹#›</a:t>
            </a:fld>
            <a:endParaRPr lang="en-US"/>
          </a:p>
        </p:txBody>
      </p:sp>
    </p:spTree>
    <p:extLst>
      <p:ext uri="{BB962C8B-B14F-4D97-AF65-F5344CB8AC3E}">
        <p14:creationId xmlns:p14="http://schemas.microsoft.com/office/powerpoint/2010/main" val="1466385396"/>
      </p:ext>
    </p:extLst>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2D4C05A2-09FD-E143-A658-2D819E9B7E86}" type="slidenum">
              <a:rPr lang="en-US"/>
              <a:pPr>
                <a:defRPr/>
              </a:pPr>
              <a:t>‹#›</a:t>
            </a:fld>
            <a:endParaRPr lang="en-US"/>
          </a:p>
        </p:txBody>
      </p:sp>
    </p:spTree>
    <p:extLst>
      <p:ext uri="{BB962C8B-B14F-4D97-AF65-F5344CB8AC3E}">
        <p14:creationId xmlns:p14="http://schemas.microsoft.com/office/powerpoint/2010/main" val="2267813562"/>
      </p:ext>
    </p:extLst>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l="-17000" r="-17000"/>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09600"/>
            <a:ext cx="7772400" cy="11430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en-US" dirty="0"/>
              <a:t>Click to edit Master title style</a:t>
            </a:r>
          </a:p>
        </p:txBody>
      </p:sp>
      <p:sp>
        <p:nvSpPr>
          <p:cNvPr id="1027" name="Rectangle 3"/>
          <p:cNvSpPr>
            <a:spLocks noGrp="1" noChangeArrowheads="1"/>
          </p:cNvSpPr>
          <p:nvPr>
            <p:ph type="body" idx="1"/>
          </p:nvPr>
        </p:nvSpPr>
        <p:spPr bwMode="auto">
          <a:xfrm>
            <a:off x="685800" y="1981200"/>
            <a:ext cx="7772400" cy="41148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lvl1pPr>
              <a:defRPr sz="1400">
                <a:cs typeface="+mn-cs"/>
              </a:defRPr>
            </a:lvl1pPr>
          </a:lstStyle>
          <a:p>
            <a:pPr>
              <a:defRPr/>
            </a:pPr>
            <a:endParaRPr lang="en-US"/>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lvl1pPr algn="ctr">
              <a:defRPr sz="1400">
                <a:cs typeface="+mn-cs"/>
              </a:defRPr>
            </a:lvl1pPr>
          </a:lstStyle>
          <a:p>
            <a:pPr>
              <a:defRPr/>
            </a:pPr>
            <a:endParaRPr lang="en-US"/>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lvl1pPr algn="r">
              <a:defRPr sz="1400">
                <a:cs typeface="+mn-cs"/>
              </a:defRPr>
            </a:lvl1pPr>
          </a:lstStyle>
          <a:p>
            <a:pPr>
              <a:defRPr/>
            </a:pPr>
            <a:fld id="{780795E9-D2D2-1C4E-9985-3853E0477748}"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p:fade/>
  </p:transition>
  <p:txStyles>
    <p:titleStyle>
      <a:lvl1pPr algn="ctr" rtl="0" eaLnBrk="0" fontAlgn="base" hangingPunct="0">
        <a:spcBef>
          <a:spcPct val="0"/>
        </a:spcBef>
        <a:spcAft>
          <a:spcPct val="0"/>
        </a:spcAft>
        <a:defRPr sz="4400">
          <a:solidFill>
            <a:schemeClr val="bg1"/>
          </a:solidFill>
          <a:latin typeface="+mj-lt"/>
          <a:ea typeface="+mj-ea"/>
          <a:cs typeface="ヒラギノ角ゴ Pro W3" charset="0"/>
        </a:defRPr>
      </a:lvl1pPr>
      <a:lvl2pPr algn="ctr" rtl="0" eaLnBrk="0" fontAlgn="base" hangingPunct="0">
        <a:spcBef>
          <a:spcPct val="0"/>
        </a:spcBef>
        <a:spcAft>
          <a:spcPct val="0"/>
        </a:spcAft>
        <a:defRPr sz="4400">
          <a:solidFill>
            <a:schemeClr val="bg1"/>
          </a:solidFill>
          <a:latin typeface="Times" charset="0"/>
          <a:ea typeface="ヒラギノ角ゴ Pro W3" charset="0"/>
          <a:cs typeface="ヒラギノ角ゴ Pro W3" charset="0"/>
        </a:defRPr>
      </a:lvl2pPr>
      <a:lvl3pPr algn="ctr" rtl="0" eaLnBrk="0" fontAlgn="base" hangingPunct="0">
        <a:spcBef>
          <a:spcPct val="0"/>
        </a:spcBef>
        <a:spcAft>
          <a:spcPct val="0"/>
        </a:spcAft>
        <a:defRPr sz="4400">
          <a:solidFill>
            <a:schemeClr val="bg1"/>
          </a:solidFill>
          <a:latin typeface="Times" charset="0"/>
          <a:ea typeface="ヒラギノ角ゴ Pro W3" charset="0"/>
          <a:cs typeface="ヒラギノ角ゴ Pro W3" charset="0"/>
        </a:defRPr>
      </a:lvl3pPr>
      <a:lvl4pPr algn="ctr" rtl="0" eaLnBrk="0" fontAlgn="base" hangingPunct="0">
        <a:spcBef>
          <a:spcPct val="0"/>
        </a:spcBef>
        <a:spcAft>
          <a:spcPct val="0"/>
        </a:spcAft>
        <a:defRPr sz="4400">
          <a:solidFill>
            <a:schemeClr val="bg1"/>
          </a:solidFill>
          <a:latin typeface="Times" charset="0"/>
          <a:ea typeface="ヒラギノ角ゴ Pro W3" charset="0"/>
          <a:cs typeface="ヒラギノ角ゴ Pro W3" charset="0"/>
        </a:defRPr>
      </a:lvl4pPr>
      <a:lvl5pPr algn="ctr" rtl="0" eaLnBrk="0" fontAlgn="base" hangingPunct="0">
        <a:spcBef>
          <a:spcPct val="0"/>
        </a:spcBef>
        <a:spcAft>
          <a:spcPct val="0"/>
        </a:spcAft>
        <a:defRPr sz="4400">
          <a:solidFill>
            <a:schemeClr val="bg1"/>
          </a:solidFill>
          <a:latin typeface="Times" charset="0"/>
          <a:ea typeface="ヒラギノ角ゴ Pro W3" charset="0"/>
          <a:cs typeface="ヒラギノ角ゴ Pro W3" charset="0"/>
        </a:defRPr>
      </a:lvl5pPr>
      <a:lvl6pPr marL="457200" algn="ctr" rtl="0" eaLnBrk="0" fontAlgn="base" hangingPunct="0">
        <a:spcBef>
          <a:spcPct val="0"/>
        </a:spcBef>
        <a:spcAft>
          <a:spcPct val="0"/>
        </a:spcAft>
        <a:defRPr sz="4400">
          <a:solidFill>
            <a:schemeClr val="bg1"/>
          </a:solidFill>
          <a:latin typeface="Times" charset="0"/>
          <a:ea typeface="ヒラギノ角ゴ Pro W3" charset="0"/>
        </a:defRPr>
      </a:lvl6pPr>
      <a:lvl7pPr marL="914400" algn="ctr" rtl="0" eaLnBrk="0" fontAlgn="base" hangingPunct="0">
        <a:spcBef>
          <a:spcPct val="0"/>
        </a:spcBef>
        <a:spcAft>
          <a:spcPct val="0"/>
        </a:spcAft>
        <a:defRPr sz="4400">
          <a:solidFill>
            <a:schemeClr val="bg1"/>
          </a:solidFill>
          <a:latin typeface="Times" charset="0"/>
          <a:ea typeface="ヒラギノ角ゴ Pro W3" charset="0"/>
        </a:defRPr>
      </a:lvl7pPr>
      <a:lvl8pPr marL="1371600" algn="ctr" rtl="0" eaLnBrk="0" fontAlgn="base" hangingPunct="0">
        <a:spcBef>
          <a:spcPct val="0"/>
        </a:spcBef>
        <a:spcAft>
          <a:spcPct val="0"/>
        </a:spcAft>
        <a:defRPr sz="4400">
          <a:solidFill>
            <a:schemeClr val="bg1"/>
          </a:solidFill>
          <a:latin typeface="Times" charset="0"/>
          <a:ea typeface="ヒラギノ角ゴ Pro W3" charset="0"/>
        </a:defRPr>
      </a:lvl8pPr>
      <a:lvl9pPr marL="1828800" algn="ctr" rtl="0" eaLnBrk="0" fontAlgn="base" hangingPunct="0">
        <a:spcBef>
          <a:spcPct val="0"/>
        </a:spcBef>
        <a:spcAft>
          <a:spcPct val="0"/>
        </a:spcAft>
        <a:defRPr sz="4400">
          <a:solidFill>
            <a:schemeClr val="bg1"/>
          </a:solidFill>
          <a:latin typeface="Times" charset="0"/>
          <a:ea typeface="ヒラギノ角ゴ Pro W3" charset="0"/>
        </a:defRPr>
      </a:lvl9pPr>
    </p:titleStyle>
    <p:bodyStyle>
      <a:lvl1pPr marL="342900" indent="-342900" algn="l" rtl="0" eaLnBrk="0" fontAlgn="base" hangingPunct="0">
        <a:spcBef>
          <a:spcPct val="20000"/>
        </a:spcBef>
        <a:spcAft>
          <a:spcPct val="0"/>
        </a:spcAft>
        <a:buChar char="•"/>
        <a:defRPr sz="3200">
          <a:solidFill>
            <a:schemeClr val="bg1"/>
          </a:solidFill>
          <a:latin typeface="+mn-lt"/>
          <a:ea typeface="+mn-ea"/>
          <a:cs typeface="ヒラギノ角ゴ Pro W3" charset="0"/>
        </a:defRPr>
      </a:lvl1pPr>
      <a:lvl2pPr marL="742950" indent="-285750" algn="l" rtl="0" eaLnBrk="0" fontAlgn="base" hangingPunct="0">
        <a:spcBef>
          <a:spcPct val="20000"/>
        </a:spcBef>
        <a:spcAft>
          <a:spcPct val="0"/>
        </a:spcAft>
        <a:buChar char="–"/>
        <a:defRPr sz="2800">
          <a:solidFill>
            <a:schemeClr val="bg1"/>
          </a:solidFill>
          <a:latin typeface="+mn-lt"/>
          <a:ea typeface="+mn-ea"/>
          <a:cs typeface="ヒラギノ角ゴ Pro W3" charset="0"/>
        </a:defRPr>
      </a:lvl2pPr>
      <a:lvl3pPr marL="1143000" indent="-228600" algn="l" rtl="0" eaLnBrk="0" fontAlgn="base" hangingPunct="0">
        <a:spcBef>
          <a:spcPct val="20000"/>
        </a:spcBef>
        <a:spcAft>
          <a:spcPct val="0"/>
        </a:spcAft>
        <a:buChar char="•"/>
        <a:defRPr sz="2400">
          <a:solidFill>
            <a:schemeClr val="bg1"/>
          </a:solidFill>
          <a:latin typeface="+mn-lt"/>
          <a:ea typeface="+mn-ea"/>
          <a:cs typeface="ヒラギノ角ゴ Pro W3" charset="0"/>
        </a:defRPr>
      </a:lvl3pPr>
      <a:lvl4pPr marL="1600200" indent="-228600" algn="l" rtl="0" eaLnBrk="0" fontAlgn="base" hangingPunct="0">
        <a:spcBef>
          <a:spcPct val="20000"/>
        </a:spcBef>
        <a:spcAft>
          <a:spcPct val="0"/>
        </a:spcAft>
        <a:buChar char="–"/>
        <a:defRPr sz="2000">
          <a:solidFill>
            <a:schemeClr val="bg1"/>
          </a:solidFill>
          <a:latin typeface="+mn-lt"/>
          <a:ea typeface="+mn-ea"/>
          <a:cs typeface="ヒラギノ角ゴ Pro W3" charset="0"/>
        </a:defRPr>
      </a:lvl4pPr>
      <a:lvl5pPr marL="2057400" indent="-228600" algn="l" rtl="0" eaLnBrk="0" fontAlgn="base" hangingPunct="0">
        <a:spcBef>
          <a:spcPct val="20000"/>
        </a:spcBef>
        <a:spcAft>
          <a:spcPct val="0"/>
        </a:spcAft>
        <a:buChar char="»"/>
        <a:defRPr sz="2000">
          <a:solidFill>
            <a:schemeClr val="bg1"/>
          </a:solidFill>
          <a:latin typeface="+mn-lt"/>
          <a:ea typeface="+mn-ea"/>
          <a:cs typeface="ヒラギノ角ゴ Pro W3" charset="0"/>
        </a:defRPr>
      </a:lvl5pPr>
      <a:lvl6pPr marL="2514600" indent="-228600" algn="l" rtl="0" eaLnBrk="0" fontAlgn="base" hangingPunct="0">
        <a:spcBef>
          <a:spcPct val="20000"/>
        </a:spcBef>
        <a:spcAft>
          <a:spcPct val="0"/>
        </a:spcAft>
        <a:buChar char="»"/>
        <a:defRPr sz="2000">
          <a:solidFill>
            <a:schemeClr val="bg1"/>
          </a:solidFill>
          <a:latin typeface="+mn-lt"/>
          <a:ea typeface="+mn-ea"/>
        </a:defRPr>
      </a:lvl6pPr>
      <a:lvl7pPr marL="2971800" indent="-228600" algn="l" rtl="0" eaLnBrk="0" fontAlgn="base" hangingPunct="0">
        <a:spcBef>
          <a:spcPct val="20000"/>
        </a:spcBef>
        <a:spcAft>
          <a:spcPct val="0"/>
        </a:spcAft>
        <a:buChar char="»"/>
        <a:defRPr sz="2000">
          <a:solidFill>
            <a:schemeClr val="bg1"/>
          </a:solidFill>
          <a:latin typeface="+mn-lt"/>
          <a:ea typeface="+mn-ea"/>
        </a:defRPr>
      </a:lvl7pPr>
      <a:lvl8pPr marL="3429000" indent="-228600" algn="l" rtl="0" eaLnBrk="0" fontAlgn="base" hangingPunct="0">
        <a:spcBef>
          <a:spcPct val="20000"/>
        </a:spcBef>
        <a:spcAft>
          <a:spcPct val="0"/>
        </a:spcAft>
        <a:buChar char="»"/>
        <a:defRPr sz="2000">
          <a:solidFill>
            <a:schemeClr val="bg1"/>
          </a:solidFill>
          <a:latin typeface="+mn-lt"/>
          <a:ea typeface="+mn-ea"/>
        </a:defRPr>
      </a:lvl8pPr>
      <a:lvl9pPr marL="3886200" indent="-228600" algn="l" rtl="0" eaLnBrk="0" fontAlgn="base" hangingPunct="0">
        <a:spcBef>
          <a:spcPct val="20000"/>
        </a:spcBef>
        <a:spcAft>
          <a:spcPct val="0"/>
        </a:spcAft>
        <a:buChar char="»"/>
        <a:defRPr sz="2000">
          <a:solidFill>
            <a:schemeClr val="bg1"/>
          </a:solidFill>
          <a:latin typeface="+mn-lt"/>
          <a:ea typeface="+mn-ea"/>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EF1A16A0-114D-879A-9383-7B1986A5AAB8}"/>
              </a:ext>
            </a:extLst>
          </p:cNvPr>
          <p:cNvPicPr>
            <a:picLocks noChangeAspect="1"/>
          </p:cNvPicPr>
          <p:nvPr/>
        </p:nvPicPr>
        <p:blipFill>
          <a:blip r:embed="rId3"/>
          <a:stretch>
            <a:fillRect/>
          </a:stretch>
        </p:blipFill>
        <p:spPr>
          <a:xfrm>
            <a:off x="1828800" y="2133600"/>
            <a:ext cx="5486400" cy="1765300"/>
          </a:xfrm>
          <a:prstGeom prst="rect">
            <a:avLst/>
          </a:prstGeom>
        </p:spPr>
      </p:pic>
    </p:spTree>
    <p:extLst>
      <p:ext uri="{BB962C8B-B14F-4D97-AF65-F5344CB8AC3E}">
        <p14:creationId xmlns:p14="http://schemas.microsoft.com/office/powerpoint/2010/main" val="1076507597"/>
      </p:ext>
    </p:extLst>
  </p:cSld>
  <p:clrMapOvr>
    <a:masterClrMapping/>
  </p:clrMapOvr>
  <p:transition advClick="0">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a:extLst>
              <a:ext uri="{FF2B5EF4-FFF2-40B4-BE49-F238E27FC236}">
                <a16:creationId xmlns:a16="http://schemas.microsoft.com/office/drawing/2014/main" id="{3A882F5B-C0E8-7BC5-EF9E-F37458F37C80}"/>
              </a:ext>
            </a:extLst>
          </p:cNvPr>
          <p:cNvSpPr>
            <a:spLocks noGrp="1" noChangeArrowheads="1"/>
          </p:cNvSpPr>
          <p:nvPr>
            <p:ph type="title"/>
          </p:nvPr>
        </p:nvSpPr>
        <p:spPr>
          <a:xfrm>
            <a:off x="179388" y="2492375"/>
            <a:ext cx="8713787" cy="1143000"/>
          </a:xfrm>
        </p:spPr>
        <p:txBody>
          <a:bodyPr/>
          <a:lstStyle/>
          <a:p>
            <a:r>
              <a:rPr lang="en-US" altLang="en-US"/>
              <a:t>Yes, He rose that we would be free indeed!</a:t>
            </a:r>
            <a:br>
              <a:rPr lang="en-US" altLang="en-US"/>
            </a:br>
            <a:r>
              <a:rPr lang="en-US" altLang="en-US"/>
              <a:t>Free from every plan of darkness</a:t>
            </a:r>
            <a:br>
              <a:rPr lang="en-US" altLang="en-US"/>
            </a:br>
            <a:r>
              <a:rPr lang="en-US" altLang="en-US"/>
              <a:t>Free to live and free to love</a:t>
            </a:r>
            <a:br>
              <a:rPr lang="en-US" altLang="en-US"/>
            </a:br>
            <a:r>
              <a:rPr lang="en-US" altLang="en-US"/>
              <a:t>Death is dead and Christ is risen!</a:t>
            </a:r>
            <a:br>
              <a:rPr lang="en-US" altLang="en-US"/>
            </a:br>
            <a:r>
              <a:rPr lang="en-US" altLang="en-US"/>
              <a:t>It was finished upon that cross</a:t>
            </a:r>
          </a:p>
        </p:txBody>
      </p:sp>
    </p:spTree>
  </p:cSld>
  <p:clrMapOvr>
    <a:masterClrMapping/>
  </p:clrMapOvr>
  <p:transition>
    <p:fad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2">
            <a:extLst>
              <a:ext uri="{FF2B5EF4-FFF2-40B4-BE49-F238E27FC236}">
                <a16:creationId xmlns:a16="http://schemas.microsoft.com/office/drawing/2014/main" id="{265E9595-C6D2-94B5-FCC3-3C3E03691099}"/>
              </a:ext>
            </a:extLst>
          </p:cNvPr>
          <p:cNvSpPr>
            <a:spLocks noGrp="1" noChangeArrowheads="1"/>
          </p:cNvSpPr>
          <p:nvPr>
            <p:ph type="title"/>
          </p:nvPr>
        </p:nvSpPr>
        <p:spPr>
          <a:xfrm>
            <a:off x="179388" y="2492375"/>
            <a:ext cx="8713787" cy="1143000"/>
          </a:xfrm>
        </p:spPr>
        <p:txBody>
          <a:bodyPr/>
          <a:lstStyle/>
          <a:p>
            <a:r>
              <a:rPr lang="en-US" altLang="en-US"/>
              <a:t>Onward to eternal glory</a:t>
            </a:r>
            <a:br>
              <a:rPr lang="en-US" altLang="en-US"/>
            </a:br>
            <a:r>
              <a:rPr lang="en-US" altLang="en-US"/>
              <a:t>To my Saviour and my God</a:t>
            </a:r>
            <a:br>
              <a:rPr lang="en-US" altLang="en-US"/>
            </a:br>
            <a:r>
              <a:rPr lang="en-US" altLang="en-US"/>
              <a:t>I rejoice in Jesus' victory</a:t>
            </a:r>
          </a:p>
        </p:txBody>
      </p:sp>
    </p:spTree>
  </p:cSld>
  <p:clrMapOvr>
    <a:masterClrMapping/>
  </p:clrMapOvr>
  <p:transition>
    <p:fad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Rectangle 2">
            <a:extLst>
              <a:ext uri="{FF2B5EF4-FFF2-40B4-BE49-F238E27FC236}">
                <a16:creationId xmlns:a16="http://schemas.microsoft.com/office/drawing/2014/main" id="{0D924745-BC9D-7FC3-B5A3-8B0B51980558}"/>
              </a:ext>
            </a:extLst>
          </p:cNvPr>
          <p:cNvSpPr>
            <a:spLocks noGrp="1" noChangeArrowheads="1"/>
          </p:cNvSpPr>
          <p:nvPr>
            <p:ph type="title"/>
          </p:nvPr>
        </p:nvSpPr>
        <p:spPr>
          <a:xfrm>
            <a:off x="179388" y="2492375"/>
            <a:ext cx="8713787" cy="1143000"/>
          </a:xfrm>
        </p:spPr>
        <p:txBody>
          <a:bodyPr/>
          <a:lstStyle/>
          <a:p>
            <a:r>
              <a:rPr lang="en-US" altLang="en-US" sz="7200"/>
              <a:t>It was finished</a:t>
            </a:r>
            <a:br>
              <a:rPr lang="en-US" altLang="en-US" sz="7200"/>
            </a:br>
            <a:r>
              <a:rPr lang="en-US" altLang="en-US" sz="7200"/>
              <a:t>upon that cross</a:t>
            </a:r>
          </a:p>
        </p:txBody>
      </p:sp>
    </p:spTree>
  </p:cSld>
  <p:clrMapOvr>
    <a:masterClrMapping/>
  </p:clrMapOvr>
  <p:transition>
    <p:fad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3055C80-56CC-CEDF-F7CB-50B993A69134}"/>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BFF04215-8556-CD90-CD51-2F38B63CCD43}"/>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0B737031-5220-DE42-2E0D-E1364623A7FB}"/>
              </a:ext>
            </a:extLst>
          </p:cNvPr>
          <p:cNvSpPr>
            <a:spLocks noGrp="1"/>
          </p:cNvSpPr>
          <p:nvPr>
            <p:ph idx="1"/>
          </p:nvPr>
        </p:nvSpPr>
        <p:spPr/>
        <p:txBody>
          <a:bodyPr/>
          <a:lstStyle/>
          <a:p>
            <a:endParaRPr lang="en-US"/>
          </a:p>
        </p:txBody>
      </p:sp>
    </p:spTree>
    <p:extLst>
      <p:ext uri="{BB962C8B-B14F-4D97-AF65-F5344CB8AC3E}">
        <p14:creationId xmlns:p14="http://schemas.microsoft.com/office/powerpoint/2010/main" val="1250320874"/>
      </p:ext>
    </p:extLst>
  </p:cSld>
  <p:clrMapOvr>
    <a:masterClrMapping/>
  </p:clrMapOvr>
  <p:transition>
    <p:fade/>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a:extLst>
              <a:ext uri="{FF2B5EF4-FFF2-40B4-BE49-F238E27FC236}">
                <a16:creationId xmlns:a16="http://schemas.microsoft.com/office/drawing/2014/main" id="{E686CA38-347A-FC7E-B454-01A5F0A5FA2F}"/>
              </a:ext>
            </a:extLst>
          </p:cNvPr>
          <p:cNvSpPr>
            <a:spLocks noGrp="1" noChangeArrowheads="1"/>
          </p:cNvSpPr>
          <p:nvPr>
            <p:ph type="ctrTitle"/>
          </p:nvPr>
        </p:nvSpPr>
        <p:spPr>
          <a:xfrm>
            <a:off x="685800" y="2286000"/>
            <a:ext cx="7772400" cy="1143000"/>
          </a:xfrm>
        </p:spPr>
        <p:txBody>
          <a:bodyPr anchor="ctr"/>
          <a:lstStyle/>
          <a:p>
            <a:r>
              <a:rPr lang="en-US" altLang="en-US"/>
              <a:t>O Lord, You’re Beautiful</a:t>
            </a:r>
            <a:endParaRPr lang="en-US" altLang="en-US" sz="4400">
              <a:solidFill>
                <a:schemeClr val="tx1"/>
              </a:solidFill>
            </a:endParaRPr>
          </a:p>
        </p:txBody>
      </p:sp>
      <p:sp>
        <p:nvSpPr>
          <p:cNvPr id="3075" name="Rectangle 3">
            <a:extLst>
              <a:ext uri="{FF2B5EF4-FFF2-40B4-BE49-F238E27FC236}">
                <a16:creationId xmlns:a16="http://schemas.microsoft.com/office/drawing/2014/main" id="{1018D8A5-3F2E-7E63-BE9B-F7D11BD89CC1}"/>
              </a:ext>
            </a:extLst>
          </p:cNvPr>
          <p:cNvSpPr>
            <a:spLocks noGrp="1" noChangeArrowheads="1"/>
          </p:cNvSpPr>
          <p:nvPr>
            <p:ph type="subTitle" idx="1"/>
          </p:nvPr>
        </p:nvSpPr>
        <p:spPr>
          <a:xfrm>
            <a:off x="1371600" y="4876800"/>
            <a:ext cx="6400800" cy="1752600"/>
          </a:xfrm>
        </p:spPr>
        <p:txBody>
          <a:bodyPr/>
          <a:lstStyle/>
          <a:p>
            <a:r>
              <a:rPr lang="en-US" altLang="en-US" sz="1800"/>
              <a:t>Shoreacres Bible Chapel Copyright #2216-080-734021</a:t>
            </a:r>
          </a:p>
        </p:txBody>
      </p:sp>
    </p:spTree>
  </p:cSld>
  <p:clrMapOvr>
    <a:masterClrMapping/>
  </p:clrMapOvr>
  <p:transition>
    <p:fade/>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a:extLst>
              <a:ext uri="{FF2B5EF4-FFF2-40B4-BE49-F238E27FC236}">
                <a16:creationId xmlns:a16="http://schemas.microsoft.com/office/drawing/2014/main" id="{55E5C1E3-B53A-464B-345C-0B50B0F3661B}"/>
              </a:ext>
            </a:extLst>
          </p:cNvPr>
          <p:cNvSpPr>
            <a:spLocks noGrp="1" noChangeArrowheads="1"/>
          </p:cNvSpPr>
          <p:nvPr>
            <p:ph type="ctrTitle"/>
          </p:nvPr>
        </p:nvSpPr>
        <p:spPr>
          <a:xfrm>
            <a:off x="152400" y="2438400"/>
            <a:ext cx="8915400" cy="1143000"/>
          </a:xfrm>
        </p:spPr>
        <p:txBody>
          <a:bodyPr anchor="ctr"/>
          <a:lstStyle/>
          <a:p>
            <a:r>
              <a:rPr lang="en-US" altLang="en-US" sz="3600">
                <a:latin typeface="Times New Roman" panose="02020603050405020304" pitchFamily="18" charset="0"/>
              </a:rPr>
              <a:t>O Lord, You’re beautiful</a:t>
            </a:r>
            <a:br>
              <a:rPr lang="en-US" altLang="en-US" sz="3600">
                <a:latin typeface="Times New Roman" panose="02020603050405020304" pitchFamily="18" charset="0"/>
              </a:rPr>
            </a:br>
            <a:r>
              <a:rPr lang="en-US" altLang="en-US" sz="3600">
                <a:latin typeface="Times New Roman" panose="02020603050405020304" pitchFamily="18" charset="0"/>
              </a:rPr>
              <a:t>Your face is all I seek</a:t>
            </a:r>
            <a:br>
              <a:rPr lang="en-US" altLang="en-US" sz="3600">
                <a:latin typeface="Times New Roman" panose="02020603050405020304" pitchFamily="18" charset="0"/>
              </a:rPr>
            </a:br>
            <a:r>
              <a:rPr lang="en-US" altLang="en-US" sz="3600">
                <a:latin typeface="Times New Roman" panose="02020603050405020304" pitchFamily="18" charset="0"/>
              </a:rPr>
              <a:t>And when Your eyes are on this child</a:t>
            </a:r>
            <a:br>
              <a:rPr lang="en-US" altLang="en-US" sz="3600">
                <a:latin typeface="Times New Roman" panose="02020603050405020304" pitchFamily="18" charset="0"/>
              </a:rPr>
            </a:br>
            <a:r>
              <a:rPr lang="en-US" altLang="en-US" sz="3600">
                <a:latin typeface="Times New Roman" panose="02020603050405020304" pitchFamily="18" charset="0"/>
              </a:rPr>
              <a:t>Your grace abounds to me</a:t>
            </a:r>
            <a:br>
              <a:rPr lang="en-US" altLang="en-US" sz="3600">
                <a:latin typeface="Times New Roman" panose="02020603050405020304" pitchFamily="18" charset="0"/>
              </a:rPr>
            </a:br>
            <a:endParaRPr lang="en-US" altLang="en-US" sz="3600">
              <a:latin typeface="Times New Roman" panose="02020603050405020304" pitchFamily="18" charset="0"/>
            </a:endParaRPr>
          </a:p>
        </p:txBody>
      </p:sp>
    </p:spTree>
  </p:cSld>
  <p:clrMapOvr>
    <a:masterClrMapping/>
  </p:clrMapOvr>
  <p:transition>
    <p:fade/>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a:extLst>
              <a:ext uri="{FF2B5EF4-FFF2-40B4-BE49-F238E27FC236}">
                <a16:creationId xmlns:a16="http://schemas.microsoft.com/office/drawing/2014/main" id="{9912A19D-8D3B-C854-C5A1-346531243616}"/>
              </a:ext>
            </a:extLst>
          </p:cNvPr>
          <p:cNvSpPr>
            <a:spLocks noGrp="1" noChangeArrowheads="1"/>
          </p:cNvSpPr>
          <p:nvPr>
            <p:ph type="ctrTitle"/>
          </p:nvPr>
        </p:nvSpPr>
        <p:spPr>
          <a:xfrm>
            <a:off x="152400" y="2438400"/>
            <a:ext cx="8915400" cy="1143000"/>
          </a:xfrm>
        </p:spPr>
        <p:txBody>
          <a:bodyPr anchor="ctr"/>
          <a:lstStyle/>
          <a:p>
            <a:r>
              <a:rPr lang="en-US" altLang="en-US" sz="3600">
                <a:latin typeface="Times New Roman" panose="02020603050405020304" pitchFamily="18" charset="0"/>
              </a:rPr>
              <a:t>O Lord, You’re beautiful</a:t>
            </a:r>
            <a:br>
              <a:rPr lang="en-US" altLang="en-US" sz="3600">
                <a:latin typeface="Times New Roman" panose="02020603050405020304" pitchFamily="18" charset="0"/>
              </a:rPr>
            </a:br>
            <a:r>
              <a:rPr lang="en-US" altLang="en-US" sz="3600">
                <a:latin typeface="Times New Roman" panose="02020603050405020304" pitchFamily="18" charset="0"/>
              </a:rPr>
              <a:t>Your face is all I seek</a:t>
            </a:r>
            <a:br>
              <a:rPr lang="en-US" altLang="en-US" sz="3600">
                <a:latin typeface="Times New Roman" panose="02020603050405020304" pitchFamily="18" charset="0"/>
              </a:rPr>
            </a:br>
            <a:r>
              <a:rPr lang="en-US" altLang="en-US" sz="3600">
                <a:latin typeface="Times New Roman" panose="02020603050405020304" pitchFamily="18" charset="0"/>
              </a:rPr>
              <a:t>And when Your eyes are on this child</a:t>
            </a:r>
            <a:br>
              <a:rPr lang="en-US" altLang="en-US" sz="3600">
                <a:latin typeface="Times New Roman" panose="02020603050405020304" pitchFamily="18" charset="0"/>
              </a:rPr>
            </a:br>
            <a:r>
              <a:rPr lang="en-US" altLang="en-US" sz="3600">
                <a:latin typeface="Times New Roman" panose="02020603050405020304" pitchFamily="18" charset="0"/>
              </a:rPr>
              <a:t>Your grace abounds to me</a:t>
            </a:r>
            <a:br>
              <a:rPr lang="en-US" altLang="en-US" sz="3600">
                <a:latin typeface="Times New Roman" panose="02020603050405020304" pitchFamily="18" charset="0"/>
              </a:rPr>
            </a:br>
            <a:endParaRPr lang="en-US" altLang="en-US" sz="3600">
              <a:latin typeface="Times New Roman" panose="02020603050405020304" pitchFamily="18" charset="0"/>
            </a:endParaRPr>
          </a:p>
        </p:txBody>
      </p:sp>
    </p:spTree>
  </p:cSld>
  <p:clrMapOvr>
    <a:masterClrMapping/>
  </p:clrMapOvr>
  <p:transition>
    <p:fade/>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a:extLst>
              <a:ext uri="{FF2B5EF4-FFF2-40B4-BE49-F238E27FC236}">
                <a16:creationId xmlns:a16="http://schemas.microsoft.com/office/drawing/2014/main" id="{3973F76C-1F18-3FEE-A124-D1F425160121}"/>
              </a:ext>
            </a:extLst>
          </p:cNvPr>
          <p:cNvSpPr>
            <a:spLocks noGrp="1" noChangeArrowheads="1"/>
          </p:cNvSpPr>
          <p:nvPr>
            <p:ph type="ctrTitle"/>
          </p:nvPr>
        </p:nvSpPr>
        <p:spPr>
          <a:xfrm>
            <a:off x="152400" y="2438400"/>
            <a:ext cx="8915400" cy="1143000"/>
          </a:xfrm>
        </p:spPr>
        <p:txBody>
          <a:bodyPr anchor="ctr"/>
          <a:lstStyle/>
          <a:p>
            <a:r>
              <a:rPr lang="en-US" altLang="en-US" sz="3600">
                <a:latin typeface="Times New Roman" panose="02020603050405020304" pitchFamily="18" charset="0"/>
              </a:rPr>
              <a:t>I want to take Your word</a:t>
            </a:r>
            <a:br>
              <a:rPr lang="en-US" altLang="en-US" sz="3600">
                <a:latin typeface="Times New Roman" panose="02020603050405020304" pitchFamily="18" charset="0"/>
              </a:rPr>
            </a:br>
            <a:r>
              <a:rPr lang="en-US" altLang="en-US" sz="3600">
                <a:latin typeface="Times New Roman" panose="02020603050405020304" pitchFamily="18" charset="0"/>
              </a:rPr>
              <a:t>And shine it all around</a:t>
            </a:r>
            <a:br>
              <a:rPr lang="en-US" altLang="en-US" sz="3600">
                <a:latin typeface="Times New Roman" panose="02020603050405020304" pitchFamily="18" charset="0"/>
              </a:rPr>
            </a:br>
            <a:r>
              <a:rPr lang="en-US" altLang="en-US" sz="3600">
                <a:latin typeface="Times New Roman" panose="02020603050405020304" pitchFamily="18" charset="0"/>
              </a:rPr>
              <a:t>First help me just to live it, Lord</a:t>
            </a:r>
            <a:br>
              <a:rPr lang="en-US" altLang="en-US" sz="3600">
                <a:latin typeface="Times New Roman" panose="02020603050405020304" pitchFamily="18" charset="0"/>
              </a:rPr>
            </a:br>
            <a:r>
              <a:rPr lang="en-US" altLang="en-US" sz="3600">
                <a:latin typeface="Times New Roman" panose="02020603050405020304" pitchFamily="18" charset="0"/>
              </a:rPr>
              <a:t>And when I’m doing well</a:t>
            </a:r>
            <a:br>
              <a:rPr lang="en-US" altLang="en-US" sz="3600">
                <a:latin typeface="Times New Roman" panose="02020603050405020304" pitchFamily="18" charset="0"/>
              </a:rPr>
            </a:br>
            <a:r>
              <a:rPr lang="en-US" altLang="en-US" sz="3600">
                <a:latin typeface="Times New Roman" panose="02020603050405020304" pitchFamily="18" charset="0"/>
              </a:rPr>
              <a:t>Help me to never seek a crown</a:t>
            </a:r>
            <a:br>
              <a:rPr lang="en-US" altLang="en-US" sz="3600">
                <a:latin typeface="Times New Roman" panose="02020603050405020304" pitchFamily="18" charset="0"/>
              </a:rPr>
            </a:br>
            <a:r>
              <a:rPr lang="en-US" altLang="en-US" sz="3600">
                <a:latin typeface="Times New Roman" panose="02020603050405020304" pitchFamily="18" charset="0"/>
              </a:rPr>
              <a:t>For my reward is giving glory to you</a:t>
            </a:r>
          </a:p>
        </p:txBody>
      </p:sp>
    </p:spTree>
  </p:cSld>
  <p:clrMapOvr>
    <a:masterClrMapping/>
  </p:clrMapOvr>
  <p:transition>
    <p:fade/>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a:extLst>
              <a:ext uri="{FF2B5EF4-FFF2-40B4-BE49-F238E27FC236}">
                <a16:creationId xmlns:a16="http://schemas.microsoft.com/office/drawing/2014/main" id="{3DCE72CF-0692-3E41-AFA7-FC6F502EF571}"/>
              </a:ext>
            </a:extLst>
          </p:cNvPr>
          <p:cNvSpPr>
            <a:spLocks noGrp="1" noChangeArrowheads="1"/>
          </p:cNvSpPr>
          <p:nvPr>
            <p:ph type="ctrTitle"/>
          </p:nvPr>
        </p:nvSpPr>
        <p:spPr>
          <a:xfrm>
            <a:off x="152400" y="2438400"/>
            <a:ext cx="8915400" cy="1143000"/>
          </a:xfrm>
        </p:spPr>
        <p:txBody>
          <a:bodyPr anchor="ctr"/>
          <a:lstStyle/>
          <a:p>
            <a:r>
              <a:rPr lang="en-US" altLang="en-US" sz="3600">
                <a:latin typeface="Times New Roman" panose="02020603050405020304" pitchFamily="18" charset="0"/>
              </a:rPr>
              <a:t>O Lord, please light the fire</a:t>
            </a:r>
            <a:br>
              <a:rPr lang="en-US" altLang="en-US" sz="3600">
                <a:latin typeface="Times New Roman" panose="02020603050405020304" pitchFamily="18" charset="0"/>
              </a:rPr>
            </a:br>
            <a:r>
              <a:rPr lang="en-US" altLang="en-US" sz="3600">
                <a:latin typeface="Times New Roman" panose="02020603050405020304" pitchFamily="18" charset="0"/>
              </a:rPr>
              <a:t>That once burned bright and clear</a:t>
            </a:r>
            <a:br>
              <a:rPr lang="en-US" altLang="en-US" sz="3600">
                <a:latin typeface="Times New Roman" panose="02020603050405020304" pitchFamily="18" charset="0"/>
              </a:rPr>
            </a:br>
            <a:r>
              <a:rPr lang="en-US" altLang="en-US" sz="3600">
                <a:latin typeface="Times New Roman" panose="02020603050405020304" pitchFamily="18" charset="0"/>
              </a:rPr>
              <a:t>Replace the lamp of my first love</a:t>
            </a:r>
            <a:br>
              <a:rPr lang="en-US" altLang="en-US" sz="3600">
                <a:latin typeface="Times New Roman" panose="02020603050405020304" pitchFamily="18" charset="0"/>
              </a:rPr>
            </a:br>
            <a:r>
              <a:rPr lang="en-US" altLang="en-US" sz="3600">
                <a:latin typeface="Times New Roman" panose="02020603050405020304" pitchFamily="18" charset="0"/>
              </a:rPr>
              <a:t>That burns with holy fear</a:t>
            </a:r>
          </a:p>
        </p:txBody>
      </p:sp>
    </p:spTree>
  </p:cSld>
  <p:clrMapOvr>
    <a:masterClrMapping/>
  </p:clrMapOvr>
  <p:transition>
    <p:fade/>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a:extLst>
              <a:ext uri="{FF2B5EF4-FFF2-40B4-BE49-F238E27FC236}">
                <a16:creationId xmlns:a16="http://schemas.microsoft.com/office/drawing/2014/main" id="{D1F832BC-7C69-410B-64D7-8ED2D6AFC1F8}"/>
              </a:ext>
            </a:extLst>
          </p:cNvPr>
          <p:cNvSpPr>
            <a:spLocks noGrp="1" noChangeArrowheads="1"/>
          </p:cNvSpPr>
          <p:nvPr>
            <p:ph type="ctrTitle"/>
          </p:nvPr>
        </p:nvSpPr>
        <p:spPr>
          <a:xfrm>
            <a:off x="152400" y="2438400"/>
            <a:ext cx="8915400" cy="1143000"/>
          </a:xfrm>
        </p:spPr>
        <p:txBody>
          <a:bodyPr anchor="ctr"/>
          <a:lstStyle/>
          <a:p>
            <a:r>
              <a:rPr lang="en-US" altLang="en-US" sz="3600">
                <a:latin typeface="Times New Roman" panose="02020603050405020304" pitchFamily="18" charset="0"/>
              </a:rPr>
              <a:t>And when I’m doing well</a:t>
            </a:r>
            <a:br>
              <a:rPr lang="en-US" altLang="en-US" sz="3600">
                <a:latin typeface="Times New Roman" panose="02020603050405020304" pitchFamily="18" charset="0"/>
              </a:rPr>
            </a:br>
            <a:r>
              <a:rPr lang="en-US" altLang="en-US" sz="3600">
                <a:latin typeface="Times New Roman" panose="02020603050405020304" pitchFamily="18" charset="0"/>
              </a:rPr>
              <a:t>Help me to never seek a crown</a:t>
            </a:r>
            <a:br>
              <a:rPr lang="en-US" altLang="en-US" sz="3600">
                <a:latin typeface="Times New Roman" panose="02020603050405020304" pitchFamily="18" charset="0"/>
              </a:rPr>
            </a:br>
            <a:r>
              <a:rPr lang="en-US" altLang="en-US" sz="3600">
                <a:latin typeface="Times New Roman" panose="02020603050405020304" pitchFamily="18" charset="0"/>
              </a:rPr>
              <a:t>For my reward is giving glory to You</a:t>
            </a:r>
          </a:p>
        </p:txBody>
      </p:sp>
    </p:spTree>
  </p:cSld>
  <p:clrMapOvr>
    <a:masterClrMapping/>
  </p:clrMapOvr>
  <p:transition>
    <p:fad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70754" name="Rectangle 2"/>
          <p:cNvSpPr>
            <a:spLocks noGrp="1" noChangeArrowheads="1"/>
          </p:cNvSpPr>
          <p:nvPr>
            <p:ph type="ctrTitle"/>
          </p:nvPr>
        </p:nvSpPr>
        <p:spPr>
          <a:xfrm>
            <a:off x="685800" y="2286000"/>
            <a:ext cx="7772400" cy="1143000"/>
          </a:xfrm>
        </p:spPr>
        <p:txBody>
          <a:bodyPr/>
          <a:lstStyle/>
          <a:p>
            <a:pPr>
              <a:defRPr/>
            </a:pPr>
            <a:endParaRPr lang="en-GB" dirty="0">
              <a:cs typeface="+mj-cs"/>
            </a:endParaRPr>
          </a:p>
        </p:txBody>
      </p:sp>
      <p:sp>
        <p:nvSpPr>
          <p:cNvPr id="4170755" name="Rectangle 3"/>
          <p:cNvSpPr>
            <a:spLocks noGrp="1" noChangeArrowheads="1"/>
          </p:cNvSpPr>
          <p:nvPr>
            <p:ph type="subTitle" idx="1"/>
          </p:nvPr>
        </p:nvSpPr>
        <p:spPr/>
        <p:txBody>
          <a:bodyPr/>
          <a:lstStyle/>
          <a:p>
            <a:pPr>
              <a:defRPr/>
            </a:pPr>
            <a:endParaRPr lang="en-GB">
              <a:cs typeface="+mn-cs"/>
            </a:endParaRPr>
          </a:p>
        </p:txBody>
      </p:sp>
    </p:spTree>
    <p:extLst>
      <p:ext uri="{BB962C8B-B14F-4D97-AF65-F5344CB8AC3E}">
        <p14:creationId xmlns:p14="http://schemas.microsoft.com/office/powerpoint/2010/main" val="2448465175"/>
      </p:ext>
    </p:extLst>
  </p:cSld>
  <p:clrMapOvr>
    <a:masterClrMapping/>
  </p:clrMapOvr>
  <p:transition spd="med">
    <p:fad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a:extLst>
              <a:ext uri="{FF2B5EF4-FFF2-40B4-BE49-F238E27FC236}">
                <a16:creationId xmlns:a16="http://schemas.microsoft.com/office/drawing/2014/main" id="{C6EE80F7-37B4-D65E-25E5-47017220EBD4}"/>
              </a:ext>
            </a:extLst>
          </p:cNvPr>
          <p:cNvSpPr>
            <a:spLocks noGrp="1" noChangeArrowheads="1"/>
          </p:cNvSpPr>
          <p:nvPr>
            <p:ph type="ctrTitle"/>
          </p:nvPr>
        </p:nvSpPr>
        <p:spPr>
          <a:xfrm>
            <a:off x="152400" y="2438400"/>
            <a:ext cx="8915400" cy="1143000"/>
          </a:xfrm>
        </p:spPr>
        <p:txBody>
          <a:bodyPr anchor="ctr"/>
          <a:lstStyle/>
          <a:p>
            <a:r>
              <a:rPr lang="en-US" altLang="en-US" sz="3600">
                <a:latin typeface="Times New Roman" panose="02020603050405020304" pitchFamily="18" charset="0"/>
              </a:rPr>
              <a:t>O Lord, You’re beautiful (so beautiful)</a:t>
            </a:r>
            <a:br>
              <a:rPr lang="en-US" altLang="en-US" sz="3600">
                <a:latin typeface="Times New Roman" panose="02020603050405020304" pitchFamily="18" charset="0"/>
              </a:rPr>
            </a:br>
            <a:r>
              <a:rPr lang="en-US" altLang="en-US" sz="3600">
                <a:latin typeface="Times New Roman" panose="02020603050405020304" pitchFamily="18" charset="0"/>
              </a:rPr>
              <a:t>Your face is all I seek</a:t>
            </a:r>
            <a:br>
              <a:rPr lang="en-US" altLang="en-US" sz="3600">
                <a:latin typeface="Times New Roman" panose="02020603050405020304" pitchFamily="18" charset="0"/>
              </a:rPr>
            </a:br>
            <a:r>
              <a:rPr lang="en-US" altLang="en-US" sz="3600">
                <a:latin typeface="Times New Roman" panose="02020603050405020304" pitchFamily="18" charset="0"/>
              </a:rPr>
              <a:t>And when Your eyes are on this child</a:t>
            </a:r>
            <a:br>
              <a:rPr lang="en-US" altLang="en-US" sz="3600">
                <a:latin typeface="Times New Roman" panose="02020603050405020304" pitchFamily="18" charset="0"/>
              </a:rPr>
            </a:br>
            <a:r>
              <a:rPr lang="en-US" altLang="en-US" sz="3600">
                <a:latin typeface="Times New Roman" panose="02020603050405020304" pitchFamily="18" charset="0"/>
              </a:rPr>
              <a:t>Your grace abounds to me</a:t>
            </a:r>
            <a:br>
              <a:rPr lang="en-US" altLang="en-US" sz="3600">
                <a:latin typeface="Times New Roman" panose="02020603050405020304" pitchFamily="18" charset="0"/>
              </a:rPr>
            </a:br>
            <a:endParaRPr lang="en-US" altLang="en-US" sz="3600">
              <a:latin typeface="Times New Roman" panose="02020603050405020304" pitchFamily="18" charset="0"/>
            </a:endParaRPr>
          </a:p>
        </p:txBody>
      </p:sp>
    </p:spTree>
  </p:cSld>
  <p:clrMapOvr>
    <a:masterClrMapping/>
  </p:clrMapOvr>
  <p:transition>
    <p:fade/>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a:extLst>
              <a:ext uri="{FF2B5EF4-FFF2-40B4-BE49-F238E27FC236}">
                <a16:creationId xmlns:a16="http://schemas.microsoft.com/office/drawing/2014/main" id="{E0A78CEF-A029-3296-02F5-5AFDCFD8A86F}"/>
              </a:ext>
            </a:extLst>
          </p:cNvPr>
          <p:cNvSpPr>
            <a:spLocks noGrp="1" noChangeArrowheads="1"/>
          </p:cNvSpPr>
          <p:nvPr>
            <p:ph type="ctrTitle"/>
          </p:nvPr>
        </p:nvSpPr>
        <p:spPr>
          <a:xfrm>
            <a:off x="152400" y="2438400"/>
            <a:ext cx="8915400" cy="1143000"/>
          </a:xfrm>
        </p:spPr>
        <p:txBody>
          <a:bodyPr anchor="ctr"/>
          <a:lstStyle/>
          <a:p>
            <a:r>
              <a:rPr lang="en-US" altLang="en-US" sz="3600">
                <a:latin typeface="Times New Roman" panose="02020603050405020304" pitchFamily="18" charset="0"/>
              </a:rPr>
              <a:t>And when Your eyes are on this child</a:t>
            </a:r>
            <a:br>
              <a:rPr lang="en-US" altLang="en-US" sz="3600">
                <a:latin typeface="Times New Roman" panose="02020603050405020304" pitchFamily="18" charset="0"/>
              </a:rPr>
            </a:br>
            <a:r>
              <a:rPr lang="en-US" altLang="en-US" sz="3600">
                <a:latin typeface="Times New Roman" panose="02020603050405020304" pitchFamily="18" charset="0"/>
              </a:rPr>
              <a:t>Your grace abounds to me</a:t>
            </a:r>
            <a:br>
              <a:rPr lang="en-US" altLang="en-US" sz="3600">
                <a:latin typeface="Times New Roman" panose="02020603050405020304" pitchFamily="18" charset="0"/>
              </a:rPr>
            </a:br>
            <a:endParaRPr lang="en-US" altLang="en-US" sz="3600">
              <a:latin typeface="Times New Roman" panose="02020603050405020304" pitchFamily="18" charset="0"/>
            </a:endParaRPr>
          </a:p>
        </p:txBody>
      </p:sp>
    </p:spTree>
  </p:cSld>
  <p:clrMapOvr>
    <a:masterClrMapping/>
  </p:clrMapOvr>
  <p:transition>
    <p:fade/>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4DF9014-0646-BB3A-4272-AEFED4008C88}"/>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D84C84C7-EC52-95EB-E70C-4FCCCCDF4F43}"/>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76876E69-68A3-C14F-4C36-41CC32A3F587}"/>
              </a:ext>
            </a:extLst>
          </p:cNvPr>
          <p:cNvSpPr>
            <a:spLocks noGrp="1"/>
          </p:cNvSpPr>
          <p:nvPr>
            <p:ph idx="1"/>
          </p:nvPr>
        </p:nvSpPr>
        <p:spPr/>
        <p:txBody>
          <a:bodyPr/>
          <a:lstStyle/>
          <a:p>
            <a:endParaRPr lang="en-US"/>
          </a:p>
        </p:txBody>
      </p:sp>
    </p:spTree>
    <p:extLst>
      <p:ext uri="{BB962C8B-B14F-4D97-AF65-F5344CB8AC3E}">
        <p14:creationId xmlns:p14="http://schemas.microsoft.com/office/powerpoint/2010/main" val="1564348891"/>
      </p:ext>
    </p:extLst>
  </p:cSld>
  <p:clrMapOvr>
    <a:masterClrMapping/>
  </p:clrMapOvr>
  <p:transition>
    <p:fade/>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2AC2B09-CC56-32EA-9254-FD06E710EFD2}"/>
            </a:ext>
          </a:extLst>
        </p:cNvPr>
        <p:cNvGrpSpPr/>
        <p:nvPr/>
      </p:nvGrpSpPr>
      <p:grpSpPr>
        <a:xfrm>
          <a:off x="0" y="0"/>
          <a:ext cx="0" cy="0"/>
          <a:chOff x="0" y="0"/>
          <a:chExt cx="0" cy="0"/>
        </a:xfrm>
      </p:grpSpPr>
      <p:pic>
        <p:nvPicPr>
          <p:cNvPr id="2" name="Picture 1">
            <a:extLst>
              <a:ext uri="{FF2B5EF4-FFF2-40B4-BE49-F238E27FC236}">
                <a16:creationId xmlns:a16="http://schemas.microsoft.com/office/drawing/2014/main" id="{2DF57290-D776-8C34-7C08-9FAF6EF7FA3E}"/>
              </a:ext>
            </a:extLst>
          </p:cNvPr>
          <p:cNvPicPr>
            <a:picLocks noChangeAspect="1"/>
          </p:cNvPicPr>
          <p:nvPr/>
        </p:nvPicPr>
        <p:blipFill>
          <a:blip r:embed="rId3"/>
          <a:stretch>
            <a:fillRect/>
          </a:stretch>
        </p:blipFill>
        <p:spPr>
          <a:xfrm>
            <a:off x="1828800" y="2133600"/>
            <a:ext cx="5486400" cy="1765300"/>
          </a:xfrm>
          <a:prstGeom prst="rect">
            <a:avLst/>
          </a:prstGeom>
        </p:spPr>
      </p:pic>
    </p:spTree>
    <p:extLst>
      <p:ext uri="{BB962C8B-B14F-4D97-AF65-F5344CB8AC3E}">
        <p14:creationId xmlns:p14="http://schemas.microsoft.com/office/powerpoint/2010/main" val="659825953"/>
      </p:ext>
    </p:extLst>
  </p:cSld>
  <p:clrMapOvr>
    <a:masterClrMapping/>
  </p:clrMapOvr>
  <p:transition advClick="0">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Rectangle 2">
            <a:extLst>
              <a:ext uri="{FF2B5EF4-FFF2-40B4-BE49-F238E27FC236}">
                <a16:creationId xmlns:a16="http://schemas.microsoft.com/office/drawing/2014/main" id="{CACC3C84-496B-C3C1-6B04-634B99F45CAC}"/>
              </a:ext>
            </a:extLst>
          </p:cNvPr>
          <p:cNvSpPr>
            <a:spLocks noGrp="1" noChangeArrowheads="1"/>
          </p:cNvSpPr>
          <p:nvPr>
            <p:ph type="ctrTitle"/>
          </p:nvPr>
        </p:nvSpPr>
        <p:spPr>
          <a:xfrm>
            <a:off x="685800" y="2286000"/>
            <a:ext cx="7772400" cy="1143000"/>
          </a:xfrm>
        </p:spPr>
        <p:txBody>
          <a:bodyPr anchor="ctr"/>
          <a:lstStyle/>
          <a:p>
            <a:r>
              <a:rPr lang="en-US" altLang="en-US" sz="6600"/>
              <a:t>It Was Finished</a:t>
            </a:r>
            <a:br>
              <a:rPr lang="en-US" altLang="en-US" sz="6600"/>
            </a:br>
            <a:r>
              <a:rPr lang="en-US" altLang="en-US" sz="6600"/>
              <a:t>Upon That Cross</a:t>
            </a:r>
            <a:br>
              <a:rPr lang="en-US" altLang="en-US" sz="6600"/>
            </a:br>
            <a:endParaRPr lang="en-US" altLang="en-US" sz="4400">
              <a:solidFill>
                <a:schemeClr val="tx1"/>
              </a:solidFill>
            </a:endParaRPr>
          </a:p>
        </p:txBody>
      </p:sp>
      <p:sp>
        <p:nvSpPr>
          <p:cNvPr id="14338" name="Rectangle 3">
            <a:extLst>
              <a:ext uri="{FF2B5EF4-FFF2-40B4-BE49-F238E27FC236}">
                <a16:creationId xmlns:a16="http://schemas.microsoft.com/office/drawing/2014/main" id="{4A5A1AAD-9D89-3408-1950-C9F298D64B36}"/>
              </a:ext>
            </a:extLst>
          </p:cNvPr>
          <p:cNvSpPr>
            <a:spLocks noGrp="1" noChangeArrowheads="1"/>
          </p:cNvSpPr>
          <p:nvPr>
            <p:ph type="subTitle" idx="1"/>
          </p:nvPr>
        </p:nvSpPr>
        <p:spPr>
          <a:xfrm>
            <a:off x="1371600" y="4876800"/>
            <a:ext cx="6400800" cy="1752600"/>
          </a:xfrm>
        </p:spPr>
        <p:txBody>
          <a:bodyPr/>
          <a:lstStyle/>
          <a:p>
            <a:r>
              <a:rPr lang="en-US" altLang="en-US" sz="1800"/>
              <a:t>Shoreacres Bible Chapel Copyright #2216-080-734021</a:t>
            </a:r>
          </a:p>
        </p:txBody>
      </p:sp>
    </p:spTree>
  </p:cSld>
  <p:clrMapOvr>
    <a:masterClrMapping/>
  </p:clrMapOvr>
  <p:transition>
    <p:fad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Rectangle 2">
            <a:extLst>
              <a:ext uri="{FF2B5EF4-FFF2-40B4-BE49-F238E27FC236}">
                <a16:creationId xmlns:a16="http://schemas.microsoft.com/office/drawing/2014/main" id="{582B6856-F331-BD0C-FE87-CE26A0D1CC8A}"/>
              </a:ext>
            </a:extLst>
          </p:cNvPr>
          <p:cNvSpPr>
            <a:spLocks noGrp="1" noChangeArrowheads="1"/>
          </p:cNvSpPr>
          <p:nvPr>
            <p:ph type="ctrTitle"/>
          </p:nvPr>
        </p:nvSpPr>
        <p:spPr>
          <a:xfrm>
            <a:off x="228600" y="2420938"/>
            <a:ext cx="8686800" cy="1143000"/>
          </a:xfrm>
        </p:spPr>
        <p:txBody>
          <a:bodyPr anchor="ctr"/>
          <a:lstStyle/>
          <a:p>
            <a:r>
              <a:rPr lang="en-US" altLang="en-US" sz="4400"/>
              <a:t>How I love the voice of Jesus</a:t>
            </a:r>
            <a:br>
              <a:rPr lang="en-US" altLang="en-US" sz="4400"/>
            </a:br>
            <a:r>
              <a:rPr lang="en-US" altLang="en-US" sz="4400"/>
              <a:t>On the cross of Calvary</a:t>
            </a:r>
            <a:br>
              <a:rPr lang="en-US" altLang="en-US" sz="4400"/>
            </a:br>
            <a:r>
              <a:rPr lang="en-US" altLang="en-US" sz="4400"/>
              <a:t>He declares His work is finished</a:t>
            </a:r>
            <a:br>
              <a:rPr lang="en-US" altLang="en-US" sz="4400"/>
            </a:br>
            <a:r>
              <a:rPr lang="en-US" altLang="en-US" sz="4400"/>
              <a:t>He has spoken this hope to me</a:t>
            </a:r>
            <a:endParaRPr lang="en-US" altLang="en-US" sz="8800"/>
          </a:p>
        </p:txBody>
      </p:sp>
    </p:spTree>
  </p:cSld>
  <p:clrMapOvr>
    <a:masterClrMapping/>
  </p:clrMapOvr>
  <p:transition>
    <p:fad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Rectangle 2">
            <a:extLst>
              <a:ext uri="{FF2B5EF4-FFF2-40B4-BE49-F238E27FC236}">
                <a16:creationId xmlns:a16="http://schemas.microsoft.com/office/drawing/2014/main" id="{9131D2B9-C186-49F4-1885-6DF09FAE6B6C}"/>
              </a:ext>
            </a:extLst>
          </p:cNvPr>
          <p:cNvSpPr>
            <a:spLocks noGrp="1" noChangeArrowheads="1"/>
          </p:cNvSpPr>
          <p:nvPr>
            <p:ph type="title"/>
          </p:nvPr>
        </p:nvSpPr>
        <p:spPr>
          <a:xfrm>
            <a:off x="179388" y="2636838"/>
            <a:ext cx="8713787" cy="1143000"/>
          </a:xfrm>
        </p:spPr>
        <p:txBody>
          <a:bodyPr/>
          <a:lstStyle/>
          <a:p>
            <a:r>
              <a:rPr lang="en-US" altLang="en-US"/>
              <a:t>Though the sun had ceased its shining</a:t>
            </a:r>
            <a:br>
              <a:rPr lang="en-US" altLang="en-US"/>
            </a:br>
            <a:r>
              <a:rPr lang="en-US" altLang="en-US"/>
              <a:t>Though the war appeared as lost</a:t>
            </a:r>
            <a:br>
              <a:rPr lang="en-US" altLang="en-US"/>
            </a:br>
            <a:r>
              <a:rPr lang="en-US" altLang="en-US"/>
              <a:t>Christ had triumphed over evil</a:t>
            </a:r>
            <a:br>
              <a:rPr lang="en-US" altLang="en-US"/>
            </a:br>
            <a:r>
              <a:rPr lang="en-US" altLang="en-US"/>
              <a:t>It was finished upon that cross</a:t>
            </a:r>
          </a:p>
        </p:txBody>
      </p:sp>
    </p:spTree>
  </p:cSld>
  <p:clrMapOvr>
    <a:masterClrMapping/>
  </p:clrMapOvr>
  <p:transition>
    <p:fad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Rectangle 2">
            <a:extLst>
              <a:ext uri="{FF2B5EF4-FFF2-40B4-BE49-F238E27FC236}">
                <a16:creationId xmlns:a16="http://schemas.microsoft.com/office/drawing/2014/main" id="{FEBF42C3-381A-2FF8-E52A-35A195106D2B}"/>
              </a:ext>
            </a:extLst>
          </p:cNvPr>
          <p:cNvSpPr>
            <a:spLocks noGrp="1" noChangeArrowheads="1"/>
          </p:cNvSpPr>
          <p:nvPr>
            <p:ph type="title"/>
          </p:nvPr>
        </p:nvSpPr>
        <p:spPr>
          <a:xfrm>
            <a:off x="304800" y="2492375"/>
            <a:ext cx="8305800" cy="1143000"/>
          </a:xfrm>
        </p:spPr>
        <p:txBody>
          <a:bodyPr/>
          <a:lstStyle/>
          <a:p>
            <a:r>
              <a:rPr lang="en-US" altLang="en-US"/>
              <a:t>Now the curse it has been broken</a:t>
            </a:r>
            <a:br>
              <a:rPr lang="en-US" altLang="en-US"/>
            </a:br>
            <a:r>
              <a:rPr lang="en-US" altLang="en-US"/>
              <a:t>Jesus paid the price for me</a:t>
            </a:r>
            <a:br>
              <a:rPr lang="en-US" altLang="en-US"/>
            </a:br>
            <a:r>
              <a:rPr lang="en-US" altLang="en-US"/>
              <a:t>Full, the pardon He has offered</a:t>
            </a:r>
            <a:br>
              <a:rPr lang="en-US" altLang="en-US"/>
            </a:br>
            <a:r>
              <a:rPr lang="en-US" altLang="en-US"/>
              <a:t>Great, the welcome that I receive</a:t>
            </a:r>
            <a:endParaRPr lang="en-US" altLang="en-US" sz="8800"/>
          </a:p>
        </p:txBody>
      </p:sp>
    </p:spTree>
  </p:cSld>
  <p:clrMapOvr>
    <a:masterClrMapping/>
  </p:clrMapOvr>
  <p:transition>
    <p:fad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Rectangle 2">
            <a:extLst>
              <a:ext uri="{FF2B5EF4-FFF2-40B4-BE49-F238E27FC236}">
                <a16:creationId xmlns:a16="http://schemas.microsoft.com/office/drawing/2014/main" id="{9B6354E1-D9AD-A0DC-ED0C-38A787FDC430}"/>
              </a:ext>
            </a:extLst>
          </p:cNvPr>
          <p:cNvSpPr>
            <a:spLocks noGrp="1" noChangeArrowheads="1"/>
          </p:cNvSpPr>
          <p:nvPr>
            <p:ph type="title"/>
          </p:nvPr>
        </p:nvSpPr>
        <p:spPr>
          <a:xfrm>
            <a:off x="685800" y="2492375"/>
            <a:ext cx="7772400" cy="1143000"/>
          </a:xfrm>
        </p:spPr>
        <p:txBody>
          <a:bodyPr/>
          <a:lstStyle/>
          <a:p>
            <a:r>
              <a:rPr lang="en-US" altLang="en-US"/>
              <a:t>Boldly I approach my Father</a:t>
            </a:r>
            <a:br>
              <a:rPr lang="en-US" altLang="en-US"/>
            </a:br>
            <a:r>
              <a:rPr lang="en-US" altLang="en-US"/>
              <a:t>Clothed in Jesus' righteousness</a:t>
            </a:r>
            <a:br>
              <a:rPr lang="en-US" altLang="en-US"/>
            </a:br>
            <a:r>
              <a:rPr lang="en-US" altLang="en-US"/>
              <a:t>There is no more guilt to carry</a:t>
            </a:r>
            <a:br>
              <a:rPr lang="en-US" altLang="en-US"/>
            </a:br>
            <a:r>
              <a:rPr lang="en-US" altLang="en-US"/>
              <a:t>It was finished upon that cross</a:t>
            </a:r>
          </a:p>
        </p:txBody>
      </p:sp>
    </p:spTree>
  </p:cSld>
  <p:clrMapOvr>
    <a:masterClrMapping/>
  </p:clrMapOvr>
  <p:transition>
    <p:fad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Rectangle 2">
            <a:extLst>
              <a:ext uri="{FF2B5EF4-FFF2-40B4-BE49-F238E27FC236}">
                <a16:creationId xmlns:a16="http://schemas.microsoft.com/office/drawing/2014/main" id="{5A32248A-F1B9-70E6-E304-6C165B14BC87}"/>
              </a:ext>
            </a:extLst>
          </p:cNvPr>
          <p:cNvSpPr>
            <a:spLocks noGrp="1" noChangeArrowheads="1"/>
          </p:cNvSpPr>
          <p:nvPr>
            <p:ph type="title"/>
          </p:nvPr>
        </p:nvSpPr>
        <p:spPr>
          <a:xfrm>
            <a:off x="504825" y="2636838"/>
            <a:ext cx="8134350" cy="1143000"/>
          </a:xfrm>
        </p:spPr>
        <p:txBody>
          <a:bodyPr/>
          <a:lstStyle/>
          <a:p>
            <a:r>
              <a:rPr lang="en-US" altLang="en-US"/>
              <a:t>Death was once my great opponent</a:t>
            </a:r>
            <a:br>
              <a:rPr lang="en-US" altLang="en-US"/>
            </a:br>
            <a:r>
              <a:rPr lang="en-US" altLang="en-US"/>
              <a:t>Fear once had a hold on me</a:t>
            </a:r>
            <a:br>
              <a:rPr lang="en-US" altLang="en-US"/>
            </a:br>
            <a:r>
              <a:rPr lang="en-US" altLang="en-US"/>
              <a:t>But the Son who died to save us</a:t>
            </a:r>
            <a:br>
              <a:rPr lang="en-US" altLang="en-US"/>
            </a:br>
            <a:r>
              <a:rPr lang="en-US" altLang="en-US"/>
              <a:t>Rose that we would be free indeed!</a:t>
            </a:r>
          </a:p>
        </p:txBody>
      </p:sp>
    </p:spTree>
  </p:cSld>
  <p:clrMapOvr>
    <a:masterClrMapping/>
  </p:clrMapOvr>
  <p:transition>
    <p:fad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Rectangle 2">
            <a:extLst>
              <a:ext uri="{FF2B5EF4-FFF2-40B4-BE49-F238E27FC236}">
                <a16:creationId xmlns:a16="http://schemas.microsoft.com/office/drawing/2014/main" id="{B005811B-A4F1-3A2B-4D9A-0A293BCCE116}"/>
              </a:ext>
            </a:extLst>
          </p:cNvPr>
          <p:cNvSpPr>
            <a:spLocks noGrp="1" noChangeArrowheads="1"/>
          </p:cNvSpPr>
          <p:nvPr>
            <p:ph type="title"/>
          </p:nvPr>
        </p:nvSpPr>
        <p:spPr>
          <a:xfrm>
            <a:off x="504825" y="2492375"/>
            <a:ext cx="8134350" cy="1143000"/>
          </a:xfrm>
        </p:spPr>
        <p:txBody>
          <a:bodyPr/>
          <a:lstStyle/>
          <a:p>
            <a:r>
              <a:rPr lang="en-US" altLang="en-US"/>
              <a:t>Death was once my great opponent</a:t>
            </a:r>
            <a:br>
              <a:rPr lang="en-US" altLang="en-US"/>
            </a:br>
            <a:r>
              <a:rPr lang="en-US" altLang="en-US"/>
              <a:t>Fear once had a hold on me</a:t>
            </a:r>
            <a:br>
              <a:rPr lang="en-US" altLang="en-US"/>
            </a:br>
            <a:r>
              <a:rPr lang="en-US" altLang="en-US"/>
              <a:t>But the Son who died to save us</a:t>
            </a:r>
            <a:br>
              <a:rPr lang="en-US" altLang="en-US"/>
            </a:br>
            <a:r>
              <a:rPr lang="en-US" altLang="en-US"/>
              <a:t>Rose that we would be free indeed!</a:t>
            </a:r>
          </a:p>
        </p:txBody>
      </p:sp>
    </p:spTree>
  </p:cSld>
  <p:clrMapOvr>
    <a:masterClrMapping/>
  </p:clrMapOvr>
  <p:transition>
    <p:fade/>
  </p:transition>
</p:sld>
</file>

<file path=ppt/theme/theme1.xml><?xml version="1.0" encoding="utf-8"?>
<a:theme xmlns:a="http://schemas.openxmlformats.org/drawingml/2006/main" name="Blank Presentation">
  <a:themeElements>
    <a:clrScheme name="Blank Presentatio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Blank Presentation">
      <a:majorFont>
        <a:latin typeface="Times"/>
        <a:ea typeface="ヒラギノ角ゴ Pro W3"/>
        <a:cs typeface=""/>
      </a:majorFont>
      <a:minorFont>
        <a:latin typeface="Times"/>
        <a:ea typeface="ヒラギノ角ゴ Pro W3"/>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Times" charset="0"/>
            <a:ea typeface="ヒラギノ角ゴ Pro W3"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Times" charset="0"/>
            <a:ea typeface="ヒラギノ角ゴ Pro W3" charset="0"/>
          </a:defRPr>
        </a:defPPr>
      </a:lstStyle>
    </a:lnDef>
  </a:objectDefaults>
  <a:extraClrSchemeLst>
    <a:extraClrScheme>
      <a:clrScheme name="Blank Presentatio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Blank Presentatio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Blank Presentatio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Blank Presentatio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Spiderman:Applications (Mac OS 9):Microsoft Office 98:Templates:Blank Presentation</Template>
  <TotalTime>42131</TotalTime>
  <Words>468</Words>
  <Application>Microsoft Macintosh PowerPoint</Application>
  <PresentationFormat>On-screen Show (4:3)</PresentationFormat>
  <Paragraphs>23</Paragraphs>
  <Slides>23</Slides>
  <Notes>3</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23</vt:i4>
      </vt:variant>
    </vt:vector>
  </HeadingPairs>
  <TitlesOfParts>
    <vt:vector size="26" baseType="lpstr">
      <vt:lpstr>Times</vt:lpstr>
      <vt:lpstr>Times New Roman</vt:lpstr>
      <vt:lpstr>Blank Presentation</vt:lpstr>
      <vt:lpstr>PowerPoint Presentation</vt:lpstr>
      <vt:lpstr>PowerPoint Presentation</vt:lpstr>
      <vt:lpstr>It Was Finished Upon That Cross </vt:lpstr>
      <vt:lpstr>How I love the voice of Jesus On the cross of Calvary He declares His work is finished He has spoken this hope to me</vt:lpstr>
      <vt:lpstr>Though the sun had ceased its shining Though the war appeared as lost Christ had triumphed over evil It was finished upon that cross</vt:lpstr>
      <vt:lpstr>Now the curse it has been broken Jesus paid the price for me Full, the pardon He has offered Great, the welcome that I receive</vt:lpstr>
      <vt:lpstr>Boldly I approach my Father Clothed in Jesus' righteousness There is no more guilt to carry It was finished upon that cross</vt:lpstr>
      <vt:lpstr>Death was once my great opponent Fear once had a hold on me But the Son who died to save us Rose that we would be free indeed!</vt:lpstr>
      <vt:lpstr>Death was once my great opponent Fear once had a hold on me But the Son who died to save us Rose that we would be free indeed!</vt:lpstr>
      <vt:lpstr>Yes, He rose that we would be free indeed! Free from every plan of darkness Free to live and free to love Death is dead and Christ is risen! It was finished upon that cross</vt:lpstr>
      <vt:lpstr>Onward to eternal glory To my Saviour and my God I rejoice in Jesus' victory</vt:lpstr>
      <vt:lpstr>It was finished upon that cross</vt:lpstr>
      <vt:lpstr>PowerPoint Presentation</vt:lpstr>
      <vt:lpstr>O Lord, You’re Beautiful</vt:lpstr>
      <vt:lpstr>O Lord, You’re beautiful Your face is all I seek And when Your eyes are on this child Your grace abounds to me </vt:lpstr>
      <vt:lpstr>O Lord, You’re beautiful Your face is all I seek And when Your eyes are on this child Your grace abounds to me </vt:lpstr>
      <vt:lpstr>I want to take Your word And shine it all around First help me just to live it, Lord And when I’m doing well Help me to never seek a crown For my reward is giving glory to you</vt:lpstr>
      <vt:lpstr>O Lord, please light the fire That once burned bright and clear Replace the lamp of my first love That burns with holy fear</vt:lpstr>
      <vt:lpstr>And when I’m doing well Help me to never seek a crown For my reward is giving glory to You</vt:lpstr>
      <vt:lpstr>O Lord, You’re beautiful (so beautiful) Your face is all I seek And when Your eyes are on this child Your grace abounds to me </vt:lpstr>
      <vt:lpstr>And when Your eyes are on this child Your grace abounds to me </vt:lpstr>
      <vt:lpstr>PowerPoint Presentation</vt:lpstr>
      <vt:lpstr>PowerPoint Presentation</vt:lpstr>
    </vt:vector>
  </TitlesOfParts>
  <Manager/>
  <Company>Dramatic Graphic Art &amp; Design</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Sunday PPT</dc:title>
  <dc:subject/>
  <dc:creator>Kerry</dc:creator>
  <cp:keywords/>
  <dc:description/>
  <cp:lastModifiedBy>Kerry Applin</cp:lastModifiedBy>
  <cp:revision>819</cp:revision>
  <cp:lastPrinted>2019-08-15T20:04:03Z</cp:lastPrinted>
  <dcterms:created xsi:type="dcterms:W3CDTF">2003-02-13T03:09:51Z</dcterms:created>
  <dcterms:modified xsi:type="dcterms:W3CDTF">2025-07-26T20:55:45Z</dcterms:modified>
  <cp:category/>
</cp:coreProperties>
</file>