
<file path=[Content_Types].xml><?xml version="1.0" encoding="utf-8"?>
<Types xmlns="http://schemas.openxmlformats.org/package/2006/content-types">
  <Default Extension="emf" ContentType="image/x-emf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4"/>
  </p:notesMasterIdLst>
  <p:sldIdLst>
    <p:sldId id="2426" r:id="rId2"/>
    <p:sldId id="2654" r:id="rId3"/>
    <p:sldId id="266" r:id="rId4"/>
    <p:sldId id="273" r:id="rId5"/>
    <p:sldId id="274" r:id="rId6"/>
    <p:sldId id="275" r:id="rId7"/>
    <p:sldId id="276" r:id="rId8"/>
    <p:sldId id="278" r:id="rId9"/>
    <p:sldId id="277" r:id="rId10"/>
    <p:sldId id="279" r:id="rId11"/>
    <p:sldId id="280" r:id="rId12"/>
    <p:sldId id="281" r:id="rId13"/>
    <p:sldId id="2899" r:id="rId14"/>
    <p:sldId id="2901" r:id="rId15"/>
    <p:sldId id="267" r:id="rId16"/>
    <p:sldId id="269" r:id="rId17"/>
    <p:sldId id="271" r:id="rId18"/>
    <p:sldId id="270" r:id="rId19"/>
    <p:sldId id="272" r:id="rId20"/>
    <p:sldId id="2902" r:id="rId21"/>
    <p:sldId id="2900" r:id="rId22"/>
    <p:sldId id="2871" r:id="rId2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3242" autoAdjust="0"/>
    <p:restoredTop sz="86538" autoAdjust="0"/>
  </p:normalViewPr>
  <p:slideViewPr>
    <p:cSldViewPr>
      <p:cViewPr varScale="1">
        <p:scale>
          <a:sx n="178" d="100"/>
          <a:sy n="178" d="100"/>
        </p:scale>
        <p:origin x="4352" y="4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24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1552" y="-10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67B6999-FE8F-F741-B298-64D3DB7087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0696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42FB333-76AF-974A-B5F3-11DB03D2ABAE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459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459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23890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BECCC8-6590-7544-82CE-09B32D6335C1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459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459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58021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1F1125-E96C-15AC-0731-BD0275348F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8AF9B7CB-3E61-1A36-9FA5-FD364E06EB0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42FB333-76AF-974A-B5F3-11DB03D2ABAE}" type="slidenum">
              <a:rPr lang="en-US"/>
              <a:pPr>
                <a:defRPr/>
              </a:pPr>
              <a:t>22</a:t>
            </a:fld>
            <a:endParaRPr lang="en-US"/>
          </a:p>
        </p:txBody>
      </p:sp>
      <p:sp>
        <p:nvSpPr>
          <p:cNvPr id="4594690" name="Rectangle 2">
            <a:extLst>
              <a:ext uri="{FF2B5EF4-FFF2-40B4-BE49-F238E27FC236}">
                <a16:creationId xmlns:a16="http://schemas.microsoft.com/office/drawing/2014/main" id="{36BEA56E-39FD-6361-1310-709457F5A2F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594691" name="Rectangle 3">
            <a:extLst>
              <a:ext uri="{FF2B5EF4-FFF2-40B4-BE49-F238E27FC236}">
                <a16:creationId xmlns:a16="http://schemas.microsoft.com/office/drawing/2014/main" id="{941BD63E-241A-7DF5-9B5B-0EB830B934B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2987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29B863-2076-7347-9159-F52F2A0F73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082157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1B072-CAC0-664E-8D3A-186DB31AC5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064060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D01B48-D1CF-0249-BA98-C80DA25B97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870116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FBF93-46ED-FB46-914A-53FA26C50F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541035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244DF-8C85-9C49-BE15-B7FF471C7E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161767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E7FA55-3A5B-8D47-A81F-A275388D31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338734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24E10-3C61-264E-9295-C8CEC535EB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673496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273CE-5B19-324C-97CC-DABE70D5DD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27788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04228F-240C-F94A-BF0A-199D3E0302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021035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7EC09-E99E-B34C-AE3A-248D2F449C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385396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4C05A2-09FD-E143-A658-2D819E9B7E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813562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780795E9-D2D2-1C4E-9985-3853E04777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ヒラギノ角ゴ Pro W3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  <a:cs typeface="ヒラギノ角ゴ Pro W3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  <a:cs typeface="ヒラギノ角ゴ Pro W3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  <a:cs typeface="ヒラギノ角ゴ Pro W3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  <a:cs typeface="ヒラギノ角ゴ Pro W3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ヒラギノ角ゴ Pro W3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+mn-ea"/>
          <a:cs typeface="ヒラギノ角ゴ Pro W3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  <a:cs typeface="ヒラギノ角ゴ Pro W3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+mn-ea"/>
          <a:cs typeface="ヒラギノ角ゴ Pro W3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ヒラギノ角ゴ Pro W3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F1A16A0-114D-879A-9383-7B1986A5AA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2133600"/>
            <a:ext cx="5486400" cy="176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507597"/>
      </p:ext>
    </p:extLst>
  </p:cSld>
  <p:clrMapOvr>
    <a:masterClrMapping/>
  </p:clrMapOvr>
  <p:transition advClick="0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>
            <a:extLst>
              <a:ext uri="{FF2B5EF4-FFF2-40B4-BE49-F238E27FC236}">
                <a16:creationId xmlns:a16="http://schemas.microsoft.com/office/drawing/2014/main" id="{862C109C-AEB9-0D1D-6415-6EA037C84CC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2286000"/>
            <a:ext cx="8204200" cy="11430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CA" altLang="en-US"/>
              <a:t>In the cross, in the cross</a:t>
            </a:r>
            <a:br>
              <a:rPr lang="en-CA" altLang="en-US"/>
            </a:br>
            <a:r>
              <a:rPr lang="en-CA" altLang="en-US"/>
              <a:t>Be my glory ever,</a:t>
            </a:r>
            <a:br>
              <a:rPr lang="en-CA" altLang="en-US"/>
            </a:br>
            <a:r>
              <a:rPr lang="en-CA" altLang="en-US"/>
              <a:t>Till my ransomed soul shall find</a:t>
            </a:r>
            <a:br>
              <a:rPr lang="en-CA" altLang="en-US"/>
            </a:br>
            <a:r>
              <a:rPr lang="en-CA" altLang="en-US"/>
              <a:t>Rest beyond the river.</a:t>
            </a:r>
            <a:endParaRPr lang="en-US" altLang="en-US" sz="3600">
              <a:ea typeface="Times" panose="02020603050405020304" charset="0"/>
              <a:cs typeface="Times" panose="02020603050405020304" charset="0"/>
            </a:endParaRPr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>
            <a:extLst>
              <a:ext uri="{FF2B5EF4-FFF2-40B4-BE49-F238E27FC236}">
                <a16:creationId xmlns:a16="http://schemas.microsoft.com/office/drawing/2014/main" id="{5309B7E9-F751-9D6F-CB70-8B3C66C1762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2286000"/>
            <a:ext cx="8204200" cy="11430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CA" altLang="en-US"/>
              <a:t>In the cross, in the cross</a:t>
            </a:r>
            <a:br>
              <a:rPr lang="en-CA" altLang="en-US"/>
            </a:br>
            <a:r>
              <a:rPr lang="en-CA" altLang="en-US"/>
              <a:t>Be my glory ever,</a:t>
            </a:r>
            <a:br>
              <a:rPr lang="en-CA" altLang="en-US"/>
            </a:br>
            <a:r>
              <a:rPr lang="en-CA" altLang="en-US"/>
              <a:t>Till my ransomed soul shall find</a:t>
            </a:r>
            <a:br>
              <a:rPr lang="en-CA" altLang="en-US"/>
            </a:br>
            <a:r>
              <a:rPr lang="en-CA" altLang="en-US"/>
              <a:t>Rest beyond the river.</a:t>
            </a:r>
            <a:endParaRPr lang="en-US" altLang="en-US" sz="3600">
              <a:ea typeface="Times" panose="02020603050405020304" charset="0"/>
              <a:cs typeface="Times" panose="02020603050405020304" charset="0"/>
            </a:endParaRPr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>
            <a:extLst>
              <a:ext uri="{FF2B5EF4-FFF2-40B4-BE49-F238E27FC236}">
                <a16:creationId xmlns:a16="http://schemas.microsoft.com/office/drawing/2014/main" id="{5DC0AA52-5B2D-87D1-3CA2-3F8D1EDE3AB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2286000"/>
            <a:ext cx="8204200" cy="11430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CA" altLang="en-US"/>
              <a:t>Till my ransomed soul shall find</a:t>
            </a:r>
            <a:br>
              <a:rPr lang="en-CA" altLang="en-US"/>
            </a:br>
            <a:r>
              <a:rPr lang="en-CA" altLang="en-US"/>
              <a:t>Rest beyond the river.</a:t>
            </a:r>
            <a:endParaRPr lang="en-US" altLang="en-US" sz="3600">
              <a:ea typeface="Times" panose="02020603050405020304" charset="0"/>
              <a:cs typeface="Times" panose="02020603050405020304" charset="0"/>
            </a:endParaRPr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7CD607-92F7-9DDD-342F-ED41C54174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2CEA05-1F75-544D-9954-F4C65220A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D099D6-FCE1-F08A-D612-59E6F243E7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761374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0A933EDF-D8AA-F903-8BD5-0125E2315F4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 anchor="ctr"/>
          <a:lstStyle/>
          <a:p>
            <a:r>
              <a:rPr lang="en-US" altLang="en-US" sz="4400">
                <a:latin typeface="Times New Roman" panose="02020603050405020304" pitchFamily="18" charset="0"/>
              </a:rPr>
              <a:t>Great is Thy Faithfulness</a:t>
            </a:r>
            <a:br>
              <a:rPr lang="en-US" altLang="en-US" sz="4400">
                <a:latin typeface="Times New Roman" panose="02020603050405020304" pitchFamily="18" charset="0"/>
              </a:rPr>
            </a:br>
            <a:endParaRPr lang="en-US" altLang="en-US" sz="4400">
              <a:latin typeface="Times New Roman" panose="02020603050405020304" pitchFamily="18" charset="0"/>
            </a:endParaRP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7366CCC7-1DF5-F5F3-FB15-88945C136DC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71600" y="4876800"/>
            <a:ext cx="6400800" cy="1752600"/>
          </a:xfrm>
        </p:spPr>
        <p:txBody>
          <a:bodyPr/>
          <a:lstStyle/>
          <a:p>
            <a:r>
              <a:rPr lang="en-US" altLang="en-US" sz="1800"/>
              <a:t>Shoreacres Bible Chapel Copyright #2216-080-734021</a:t>
            </a:r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05171B1C-A4EC-E61F-2EAB-A49C51E0170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3124200"/>
            <a:ext cx="7772400" cy="1143000"/>
          </a:xfrm>
        </p:spPr>
        <p:txBody>
          <a:bodyPr anchor="ctr"/>
          <a:lstStyle/>
          <a:p>
            <a:r>
              <a:rPr lang="en-US" altLang="en-US" sz="3600">
                <a:latin typeface="Times New Roman" panose="02020603050405020304" pitchFamily="18" charset="0"/>
              </a:rPr>
              <a:t>Great is thy faithfulness 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O God my Father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There is no shadow of turning with Thee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Thou changest not 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Thy compassions they fail not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As Thou hast been Thou forever wilt be.</a:t>
            </a:r>
            <a:br>
              <a:rPr lang="en-US" altLang="en-US" sz="3600">
                <a:latin typeface="Times New Roman" panose="02020603050405020304" pitchFamily="18" charset="0"/>
              </a:rPr>
            </a:br>
            <a:endParaRPr lang="en-US" altLang="en-US" sz="36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6E70E219-32F4-F9C6-024E-D2433DE76C5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2590800"/>
            <a:ext cx="8305800" cy="1143000"/>
          </a:xfrm>
        </p:spPr>
        <p:txBody>
          <a:bodyPr anchor="ctr"/>
          <a:lstStyle/>
          <a:p>
            <a:r>
              <a:rPr lang="en-US" altLang="en-US" sz="3600">
                <a:latin typeface="Times New Roman" panose="02020603050405020304" pitchFamily="18" charset="0"/>
              </a:rPr>
              <a:t>Summer and winter 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and springtime and harvest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Sun moon and stars in their courses above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Join with all nature in manifold witness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To thy great faithfulness mercy and love</a:t>
            </a:r>
            <a:br>
              <a:rPr lang="en-US" altLang="en-US" sz="3600">
                <a:latin typeface="Times New Roman" panose="02020603050405020304" pitchFamily="18" charset="0"/>
              </a:rPr>
            </a:br>
            <a:endParaRPr lang="en-US" altLang="en-US" sz="36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86948B79-E5A8-9EB8-61A0-1B4898EEBD8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2590800"/>
            <a:ext cx="8305800" cy="1143000"/>
          </a:xfrm>
        </p:spPr>
        <p:txBody>
          <a:bodyPr anchor="ctr"/>
          <a:lstStyle/>
          <a:p>
            <a:r>
              <a:rPr lang="en-US" altLang="en-US" sz="3600">
                <a:latin typeface="Times New Roman" panose="02020603050405020304" pitchFamily="18" charset="0"/>
              </a:rPr>
              <a:t>Great is thy faithfulness! 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Great is Thy faithfulness!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Morning by morning new mercies I see.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All I have needed thy hand hath provided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Great is thy faithfulness,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Lord, unto me</a:t>
            </a:r>
            <a:br>
              <a:rPr lang="en-US" altLang="en-US" sz="3600">
                <a:latin typeface="Times New Roman" panose="02020603050405020304" pitchFamily="18" charset="0"/>
              </a:rPr>
            </a:br>
            <a:endParaRPr lang="en-US" altLang="en-US" sz="36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E7C06C84-D51F-6523-7ECA-0E6A6EB978D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2590800"/>
            <a:ext cx="8305800" cy="1143000"/>
          </a:xfrm>
        </p:spPr>
        <p:txBody>
          <a:bodyPr anchor="ctr"/>
          <a:lstStyle/>
          <a:p>
            <a:r>
              <a:rPr lang="en-US" altLang="en-US" sz="3600">
                <a:latin typeface="Times New Roman" panose="02020603050405020304" pitchFamily="18" charset="0"/>
              </a:rPr>
              <a:t>Pardon for sin and a peace that endureth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Thy own dear presence 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to cheer and to guide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Strength for today 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and bright hope for tomorrow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Blessings all mine with ten thousand beside.</a:t>
            </a:r>
            <a:br>
              <a:rPr lang="en-US" altLang="en-US" sz="3600">
                <a:latin typeface="Times New Roman" panose="02020603050405020304" pitchFamily="18" charset="0"/>
              </a:rPr>
            </a:br>
            <a:endParaRPr lang="en-US" altLang="en-US" sz="36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5170B4F1-CF6C-4DE3-62A9-5C413848121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2590800"/>
            <a:ext cx="8305800" cy="1143000"/>
          </a:xfrm>
        </p:spPr>
        <p:txBody>
          <a:bodyPr anchor="ctr"/>
          <a:lstStyle/>
          <a:p>
            <a:r>
              <a:rPr lang="en-US" altLang="en-US" sz="3600">
                <a:latin typeface="Times New Roman" panose="02020603050405020304" pitchFamily="18" charset="0"/>
              </a:rPr>
              <a:t>Great is thy faithfulness! 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Great is Thy faithfulness!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Morning by morning new mercies I see.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All I have needed thy hand hath provided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Great is thy faithfulness,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Lord, unto me.</a:t>
            </a:r>
            <a:br>
              <a:rPr lang="en-US" altLang="en-US" sz="3600">
                <a:latin typeface="Times New Roman" panose="02020603050405020304" pitchFamily="18" charset="0"/>
              </a:rPr>
            </a:br>
            <a:endParaRPr lang="en-US" altLang="en-US" sz="36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07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>
              <a:defRPr/>
            </a:pPr>
            <a:endParaRPr lang="en-GB" dirty="0">
              <a:cs typeface="+mj-cs"/>
            </a:endParaRPr>
          </a:p>
        </p:txBody>
      </p:sp>
      <p:sp>
        <p:nvSpPr>
          <p:cNvPr id="417075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en-GB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8465175"/>
      </p:ext>
    </p:extLst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97C3F2A4-09F1-C5F4-6F9F-8BE68346213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2590800"/>
            <a:ext cx="8305800" cy="1143000"/>
          </a:xfrm>
        </p:spPr>
        <p:txBody>
          <a:bodyPr anchor="ctr"/>
          <a:lstStyle/>
          <a:p>
            <a:r>
              <a:rPr lang="en-US" altLang="en-US" sz="3600">
                <a:latin typeface="Times New Roman" panose="02020603050405020304" pitchFamily="18" charset="0"/>
              </a:rPr>
              <a:t>Great is thy faithfulness! 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Great is Thy faithfulness!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Morning by morning new mercies I see.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All I have needed thy hand hath provided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Great is thy faithfulness,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Lord, unto me.</a:t>
            </a:r>
            <a:br>
              <a:rPr lang="en-US" altLang="en-US" sz="3600">
                <a:latin typeface="Times New Roman" panose="02020603050405020304" pitchFamily="18" charset="0"/>
              </a:rPr>
            </a:br>
            <a:endParaRPr lang="en-US" altLang="en-US" sz="36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055C80-56CC-CEDF-F7CB-50B993A691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04215-8556-CD90-CD51-2F38B63CC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737031-5220-DE42-2E0D-E1364623A7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320874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AC2B09-CC56-32EA-9254-FD06E710EF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DF57290-D776-8C34-7C08-9FAF6EF7FA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2133600"/>
            <a:ext cx="5486400" cy="176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825953"/>
      </p:ext>
    </p:extLst>
  </p:cSld>
  <p:clrMapOvr>
    <a:masterClrMapping/>
  </p:clrMapOvr>
  <p:transition advClick="0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>
            <a:extLst>
              <a:ext uri="{FF2B5EF4-FFF2-40B4-BE49-F238E27FC236}">
                <a16:creationId xmlns:a16="http://schemas.microsoft.com/office/drawing/2014/main" id="{E653335C-35CD-49F8-DA66-25CAB28253C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 anchor="ctr"/>
          <a:lstStyle/>
          <a:p>
            <a:r>
              <a:rPr lang="en-US" altLang="en-US" sz="5400">
                <a:ea typeface="Times" panose="02020603050405020304" charset="0"/>
                <a:cs typeface="Times" panose="02020603050405020304" charset="0"/>
              </a:rPr>
              <a:t>Jesus Keep Me Near </a:t>
            </a:r>
            <a:br>
              <a:rPr lang="en-US" altLang="en-US" sz="5400">
                <a:ea typeface="Times" panose="02020603050405020304" charset="0"/>
                <a:cs typeface="Times" panose="02020603050405020304" charset="0"/>
              </a:rPr>
            </a:br>
            <a:r>
              <a:rPr lang="en-US" altLang="en-US" sz="5400">
                <a:ea typeface="Times" panose="02020603050405020304" charset="0"/>
                <a:cs typeface="Times" panose="02020603050405020304" charset="0"/>
              </a:rPr>
              <a:t>The Cross</a:t>
            </a:r>
            <a:endParaRPr lang="en-US" altLang="en-US" sz="4400">
              <a:solidFill>
                <a:srgbClr val="000000"/>
              </a:solidFill>
              <a:latin typeface="Monaco" pitchFamily="2" charset="77"/>
              <a:ea typeface="Times" panose="02020603050405020304" charset="0"/>
              <a:cs typeface="Times" panose="02020603050405020304" charset="0"/>
            </a:endParaRPr>
          </a:p>
        </p:txBody>
      </p:sp>
      <p:sp>
        <p:nvSpPr>
          <p:cNvPr id="14338" name="Rectangle 3">
            <a:extLst>
              <a:ext uri="{FF2B5EF4-FFF2-40B4-BE49-F238E27FC236}">
                <a16:creationId xmlns:a16="http://schemas.microsoft.com/office/drawing/2014/main" id="{13A8BD3E-F855-199E-A95D-405F6AA5425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71600" y="4876800"/>
            <a:ext cx="6400800" cy="1752600"/>
          </a:xfrm>
        </p:spPr>
        <p:txBody>
          <a:bodyPr/>
          <a:lstStyle/>
          <a:p>
            <a:r>
              <a:rPr lang="en-US" altLang="en-US" sz="1800"/>
              <a:t>Shoreacres Bible Chapel Copyright #2216-080-734021</a:t>
            </a: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>
            <a:extLst>
              <a:ext uri="{FF2B5EF4-FFF2-40B4-BE49-F238E27FC236}">
                <a16:creationId xmlns:a16="http://schemas.microsoft.com/office/drawing/2014/main" id="{F4D083E7-DCD7-80DD-1937-5B2BB2E6D8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282825"/>
            <a:ext cx="7772400" cy="11430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CA" altLang="en-US"/>
              <a:t>Jesus, keep me near the cross,</a:t>
            </a:r>
            <a:br>
              <a:rPr lang="en-CA" altLang="en-US" sz="3600"/>
            </a:br>
            <a:r>
              <a:rPr lang="en-CA" altLang="en-US"/>
              <a:t>There a precious fountain;</a:t>
            </a:r>
            <a:br>
              <a:rPr lang="en-CA" altLang="en-US" sz="3600"/>
            </a:br>
            <a:r>
              <a:rPr lang="en-CA" altLang="en-US"/>
              <a:t>Free to all, a healing stream,</a:t>
            </a:r>
            <a:br>
              <a:rPr lang="en-CA" altLang="en-US" sz="3600"/>
            </a:br>
            <a:r>
              <a:rPr lang="en-CA" altLang="en-US"/>
              <a:t>Flows from Calv'ry's mountain. </a:t>
            </a:r>
            <a:endParaRPr lang="en-US" altLang="en-US" sz="3600">
              <a:ea typeface="Times" panose="02020603050405020304" charset="0"/>
              <a:cs typeface="Times" panose="02020603050405020304" charset="0"/>
            </a:endParaRP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>
            <a:extLst>
              <a:ext uri="{FF2B5EF4-FFF2-40B4-BE49-F238E27FC236}">
                <a16:creationId xmlns:a16="http://schemas.microsoft.com/office/drawing/2014/main" id="{1A3C1B8C-3423-3A42-B4EF-630C40C876E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2286000"/>
            <a:ext cx="8204200" cy="11430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CA" altLang="en-US"/>
              <a:t>Near the cross, a trembling soul,</a:t>
            </a:r>
            <a:br>
              <a:rPr lang="en-CA" altLang="en-US"/>
            </a:br>
            <a:r>
              <a:rPr lang="en-CA" altLang="en-US"/>
              <a:t>Love and mercy found me;</a:t>
            </a:r>
            <a:br>
              <a:rPr lang="en-CA" altLang="en-US"/>
            </a:br>
            <a:r>
              <a:rPr lang="en-CA" altLang="en-US"/>
              <a:t>There the Bright and Morning Star</a:t>
            </a:r>
            <a:br>
              <a:rPr lang="en-CA" altLang="en-US"/>
            </a:br>
            <a:r>
              <a:rPr lang="en-CA" altLang="en-US"/>
              <a:t>Shed His beams around me.</a:t>
            </a:r>
            <a:endParaRPr lang="en-US" altLang="en-US" sz="3600">
              <a:ea typeface="Times" panose="02020603050405020304" charset="0"/>
              <a:cs typeface="Times" panose="02020603050405020304" charset="0"/>
            </a:endParaRPr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>
            <a:extLst>
              <a:ext uri="{FF2B5EF4-FFF2-40B4-BE49-F238E27FC236}">
                <a16:creationId xmlns:a16="http://schemas.microsoft.com/office/drawing/2014/main" id="{7C03D591-AE6A-A1B8-E133-1C3FF597F9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2286000"/>
            <a:ext cx="8204200" cy="11430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CA" altLang="en-US"/>
              <a:t>In the cross, in the cross</a:t>
            </a:r>
            <a:br>
              <a:rPr lang="en-CA" altLang="en-US"/>
            </a:br>
            <a:r>
              <a:rPr lang="en-CA" altLang="en-US"/>
              <a:t>Be my glory ever,</a:t>
            </a:r>
            <a:br>
              <a:rPr lang="en-CA" altLang="en-US"/>
            </a:br>
            <a:r>
              <a:rPr lang="en-CA" altLang="en-US"/>
              <a:t>Till my ransomed soul shall find</a:t>
            </a:r>
            <a:br>
              <a:rPr lang="en-CA" altLang="en-US"/>
            </a:br>
            <a:r>
              <a:rPr lang="en-CA" altLang="en-US"/>
              <a:t>Rest beyond the river.</a:t>
            </a:r>
            <a:endParaRPr lang="en-US" altLang="en-US" sz="3600">
              <a:ea typeface="Times" panose="02020603050405020304" charset="0"/>
              <a:cs typeface="Times" panose="02020603050405020304" charset="0"/>
            </a:endParaRPr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>
            <a:extLst>
              <a:ext uri="{FF2B5EF4-FFF2-40B4-BE49-F238E27FC236}">
                <a16:creationId xmlns:a16="http://schemas.microsoft.com/office/drawing/2014/main" id="{E00E396F-E68F-98E4-D29A-AD40A0CAE03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2286000"/>
            <a:ext cx="8204200" cy="11430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CA" altLang="en-US"/>
              <a:t>Near the cross! O Lamb of God,</a:t>
            </a:r>
            <a:br>
              <a:rPr lang="en-CA" altLang="en-US"/>
            </a:br>
            <a:r>
              <a:rPr lang="en-CA" altLang="en-US"/>
              <a:t>Bring its scenes before me;</a:t>
            </a:r>
            <a:br>
              <a:rPr lang="en-CA" altLang="en-US"/>
            </a:br>
            <a:r>
              <a:rPr lang="en-CA" altLang="en-US"/>
              <a:t>Help me walk from day to day</a:t>
            </a:r>
            <a:br>
              <a:rPr lang="en-CA" altLang="en-US"/>
            </a:br>
            <a:r>
              <a:rPr lang="en-CA" altLang="en-US"/>
              <a:t>With its shadow o'er me.</a:t>
            </a:r>
            <a:endParaRPr lang="en-US" altLang="en-US" sz="3600">
              <a:ea typeface="Times" panose="02020603050405020304" charset="0"/>
              <a:cs typeface="Times" panose="02020603050405020304" charset="0"/>
            </a:endParaRPr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>
            <a:extLst>
              <a:ext uri="{FF2B5EF4-FFF2-40B4-BE49-F238E27FC236}">
                <a16:creationId xmlns:a16="http://schemas.microsoft.com/office/drawing/2014/main" id="{18677A29-5D8F-29A9-F36D-B7E120512E1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2286000"/>
            <a:ext cx="8204200" cy="11430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CA" altLang="en-US"/>
              <a:t>In the cross, in the cross</a:t>
            </a:r>
            <a:br>
              <a:rPr lang="en-CA" altLang="en-US"/>
            </a:br>
            <a:r>
              <a:rPr lang="en-CA" altLang="en-US"/>
              <a:t>Be my glory ever,</a:t>
            </a:r>
            <a:br>
              <a:rPr lang="en-CA" altLang="en-US"/>
            </a:br>
            <a:r>
              <a:rPr lang="en-CA" altLang="en-US"/>
              <a:t>Till my ransomed soul shall find</a:t>
            </a:r>
            <a:br>
              <a:rPr lang="en-CA" altLang="en-US"/>
            </a:br>
            <a:r>
              <a:rPr lang="en-CA" altLang="en-US"/>
              <a:t>Rest beyond the river.</a:t>
            </a:r>
            <a:endParaRPr lang="en-US" altLang="en-US" sz="3600">
              <a:ea typeface="Times" panose="02020603050405020304" charset="0"/>
              <a:cs typeface="Times" panose="02020603050405020304" charset="0"/>
            </a:endParaRPr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>
            <a:extLst>
              <a:ext uri="{FF2B5EF4-FFF2-40B4-BE49-F238E27FC236}">
                <a16:creationId xmlns:a16="http://schemas.microsoft.com/office/drawing/2014/main" id="{D6FC22F1-4ADA-11A0-69FD-55B3CDE499B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5288" y="2286000"/>
            <a:ext cx="8353425" cy="11430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CA" altLang="en-US"/>
              <a:t>Near Your cross I'll watch and wait,</a:t>
            </a:r>
            <a:br>
              <a:rPr lang="en-CA" altLang="en-US"/>
            </a:br>
            <a:r>
              <a:rPr lang="en-CA" altLang="en-US"/>
              <a:t>Hoping, trusting ever;</a:t>
            </a:r>
            <a:br>
              <a:rPr lang="en-CA" altLang="en-US"/>
            </a:br>
            <a:r>
              <a:rPr lang="en-CA" altLang="en-US"/>
              <a:t>Till I reach the golden strand,</a:t>
            </a:r>
            <a:br>
              <a:rPr lang="en-CA" altLang="en-US"/>
            </a:br>
            <a:r>
              <a:rPr lang="en-CA" altLang="en-US"/>
              <a:t>Just beyond the river. </a:t>
            </a:r>
            <a:endParaRPr lang="en-US" altLang="en-US" sz="3600">
              <a:ea typeface="Times" panose="02020603050405020304" charset="0"/>
              <a:cs typeface="Times" panose="02020603050405020304" charset="0"/>
            </a:endParaRP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"/>
        <a:ea typeface="ヒラギノ角ゴ Pro W3"/>
        <a:cs typeface=""/>
      </a:majorFont>
      <a:minorFont>
        <a:latin typeface="Times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ヒラギノ角ゴ Pro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ヒラギノ角ゴ Pro W3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Spiderman:Applications (Mac OS 9):Microsoft Office 98:Templates:Blank Presentation</Template>
  <TotalTime>42130</TotalTime>
  <Words>497</Words>
  <Application>Microsoft Macintosh PowerPoint</Application>
  <PresentationFormat>On-screen Show (4:3)</PresentationFormat>
  <Paragraphs>22</Paragraphs>
  <Slides>22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Monaco</vt:lpstr>
      <vt:lpstr>Times</vt:lpstr>
      <vt:lpstr>Times New Roman</vt:lpstr>
      <vt:lpstr>Blank Presentation</vt:lpstr>
      <vt:lpstr>PowerPoint Presentation</vt:lpstr>
      <vt:lpstr>PowerPoint Presentation</vt:lpstr>
      <vt:lpstr>Jesus Keep Me Near  The Cross</vt:lpstr>
      <vt:lpstr>Jesus, keep me near the cross, There a precious fountain; Free to all, a healing stream, Flows from Calv'ry's mountain. </vt:lpstr>
      <vt:lpstr>Near the cross, a trembling soul, Love and mercy found me; There the Bright and Morning Star Shed His beams around me.</vt:lpstr>
      <vt:lpstr>In the cross, in the cross Be my glory ever, Till my ransomed soul shall find Rest beyond the river.</vt:lpstr>
      <vt:lpstr>Near the cross! O Lamb of God, Bring its scenes before me; Help me walk from day to day With its shadow o'er me.</vt:lpstr>
      <vt:lpstr>In the cross, in the cross Be my glory ever, Till my ransomed soul shall find Rest beyond the river.</vt:lpstr>
      <vt:lpstr>Near Your cross I'll watch and wait, Hoping, trusting ever; Till I reach the golden strand, Just beyond the river. </vt:lpstr>
      <vt:lpstr>In the cross, in the cross Be my glory ever, Till my ransomed soul shall find Rest beyond the river.</vt:lpstr>
      <vt:lpstr>In the cross, in the cross Be my glory ever, Till my ransomed soul shall find Rest beyond the river.</vt:lpstr>
      <vt:lpstr>Till my ransomed soul shall find Rest beyond the river.</vt:lpstr>
      <vt:lpstr>PowerPoint Presentation</vt:lpstr>
      <vt:lpstr>Great is Thy Faithfulness </vt:lpstr>
      <vt:lpstr>Great is thy faithfulness  O God my Father There is no shadow of turning with Thee Thou changest not  Thy compassions they fail not As Thou hast been Thou forever wilt be. </vt:lpstr>
      <vt:lpstr>Summer and winter  and springtime and harvest Sun moon and stars in their courses above Join with all nature in manifold witness To thy great faithfulness mercy and love </vt:lpstr>
      <vt:lpstr>Great is thy faithfulness!  Great is Thy faithfulness! Morning by morning new mercies I see. All I have needed thy hand hath provided Great is thy faithfulness, Lord, unto me </vt:lpstr>
      <vt:lpstr>Pardon for sin and a peace that endureth Thy own dear presence  to cheer and to guide Strength for today  and bright hope for tomorrow Blessings all mine with ten thousand beside. </vt:lpstr>
      <vt:lpstr>Great is thy faithfulness!  Great is Thy faithfulness! Morning by morning new mercies I see. All I have needed thy hand hath provided Great is thy faithfulness, Lord, unto me. </vt:lpstr>
      <vt:lpstr>Great is thy faithfulness!  Great is Thy faithfulness! Morning by morning new mercies I see. All I have needed thy hand hath provided Great is thy faithfulness, Lord, unto me. </vt:lpstr>
      <vt:lpstr>PowerPoint Presentation</vt:lpstr>
      <vt:lpstr>PowerPoint Presentation</vt:lpstr>
    </vt:vector>
  </TitlesOfParts>
  <Manager/>
  <Company>Dramatic Graphic Art &amp; Design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Sunday PPT</dc:title>
  <dc:subject/>
  <dc:creator>Kerry</dc:creator>
  <cp:keywords/>
  <dc:description/>
  <cp:lastModifiedBy>Kerry Applin</cp:lastModifiedBy>
  <cp:revision>818</cp:revision>
  <cp:lastPrinted>2019-08-15T20:04:03Z</cp:lastPrinted>
  <dcterms:created xsi:type="dcterms:W3CDTF">2003-02-13T03:09:51Z</dcterms:created>
  <dcterms:modified xsi:type="dcterms:W3CDTF">2025-07-20T02:59:31Z</dcterms:modified>
  <cp:category/>
</cp:coreProperties>
</file>