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654" r:id="rId3"/>
    <p:sldId id="266" r:id="rId4"/>
    <p:sldId id="267" r:id="rId5"/>
    <p:sldId id="271" r:id="rId6"/>
    <p:sldId id="272" r:id="rId7"/>
    <p:sldId id="273" r:id="rId8"/>
    <p:sldId id="274" r:id="rId9"/>
    <p:sldId id="2896" r:id="rId10"/>
    <p:sldId id="2900" r:id="rId11"/>
    <p:sldId id="268" r:id="rId12"/>
    <p:sldId id="269" r:id="rId13"/>
    <p:sldId id="270" r:id="rId14"/>
    <p:sldId id="277" r:id="rId15"/>
    <p:sldId id="2901" r:id="rId16"/>
    <p:sldId id="2902" r:id="rId17"/>
    <p:sldId id="275" r:id="rId18"/>
    <p:sldId id="278" r:id="rId19"/>
    <p:sldId id="2899" r:id="rId20"/>
    <p:sldId id="2871"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42" autoAdjust="0"/>
    <p:restoredTop sz="86538" autoAdjust="0"/>
  </p:normalViewPr>
  <p:slideViewPr>
    <p:cSldViewPr>
      <p:cViewPr varScale="1">
        <p:scale>
          <a:sx n="178" d="100"/>
          <a:sy n="178" d="100"/>
        </p:scale>
        <p:origin x="4352" y="480"/>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F1125-E96C-15AC-0731-BD0275348F4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AF9B7CB-3E61-1A36-9FA5-FD364E06EB0B}"/>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36BEA56E-39FD-6361-1310-709457F5A2FB}"/>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941BD63E-241A-7DF5-9B5B-0EB830B934B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32987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ADAE508-C8A5-7AFC-BF82-C14A02E89E29}"/>
              </a:ext>
            </a:extLst>
          </p:cNvPr>
          <p:cNvSpPr>
            <a:spLocks noGrp="1" noChangeArrowheads="1"/>
          </p:cNvSpPr>
          <p:nvPr>
            <p:ph type="ctrTitle"/>
          </p:nvPr>
        </p:nvSpPr>
        <p:spPr>
          <a:xfrm>
            <a:off x="685800" y="2133600"/>
            <a:ext cx="7772400" cy="1143000"/>
          </a:xfrm>
        </p:spPr>
        <p:txBody>
          <a:bodyPr anchor="ctr"/>
          <a:lstStyle/>
          <a:p>
            <a:r>
              <a:rPr lang="en-US" altLang="en-US" sz="5400"/>
              <a:t>Living Hope</a:t>
            </a:r>
            <a:endParaRPr lang="en-US" altLang="en-US" sz="4400">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CB74D44D-9FBA-965C-17C3-1377FFD83037}"/>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EF57E3D-00F9-D06D-3E29-06B375E3366E}"/>
              </a:ext>
            </a:extLst>
          </p:cNvPr>
          <p:cNvSpPr>
            <a:spLocks noGrp="1" noChangeArrowheads="1"/>
          </p:cNvSpPr>
          <p:nvPr>
            <p:ph type="title"/>
          </p:nvPr>
        </p:nvSpPr>
        <p:spPr>
          <a:xfrm>
            <a:off x="381000" y="2667000"/>
            <a:ext cx="8382000" cy="1143000"/>
          </a:xfrm>
        </p:spPr>
        <p:txBody>
          <a:bodyPr/>
          <a:lstStyle/>
          <a:p>
            <a:r>
              <a:rPr lang="en-CA" altLang="en-US" sz="3200"/>
              <a:t>How great the chasm that lay between us</a:t>
            </a:r>
            <a:br>
              <a:rPr lang="en-CA" altLang="en-US" sz="3200"/>
            </a:br>
            <a:r>
              <a:rPr lang="en-CA" altLang="en-US" sz="3200"/>
              <a:t>How high the mountain I could not climb</a:t>
            </a:r>
            <a:br>
              <a:rPr lang="en-CA" altLang="en-US" sz="3200"/>
            </a:br>
            <a:r>
              <a:rPr lang="en-CA" altLang="en-US" sz="3200"/>
              <a:t>In desperation, I turned to heaven</a:t>
            </a:r>
            <a:br>
              <a:rPr lang="en-CA" altLang="en-US" sz="3200"/>
            </a:br>
            <a:r>
              <a:rPr lang="en-CA" altLang="en-US" sz="3200"/>
              <a:t>And spoke Your name into the night</a:t>
            </a:r>
            <a:br>
              <a:rPr lang="en-CA" altLang="en-US" sz="3200"/>
            </a:br>
            <a:r>
              <a:rPr lang="en-CA" altLang="en-US" sz="3200"/>
              <a:t>Then through the darkness</a:t>
            </a:r>
            <a:br>
              <a:rPr lang="en-CA" altLang="en-US" sz="3200"/>
            </a:br>
            <a:r>
              <a:rPr lang="en-CA" altLang="en-US" sz="3200"/>
              <a:t>Your lovingkindness</a:t>
            </a:r>
            <a:br>
              <a:rPr lang="en-CA" altLang="en-US" sz="3200"/>
            </a:br>
            <a:r>
              <a:rPr lang="en-CA" altLang="en-US" sz="3200"/>
              <a:t>Tore through the shadows of my soul</a:t>
            </a:r>
            <a:br>
              <a:rPr lang="en-CA" altLang="en-US" sz="3200"/>
            </a:br>
            <a:r>
              <a:rPr lang="en-CA" altLang="en-US" sz="3200"/>
              <a:t>The work is ﬁnished, the end is written</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E6CB2E8E-F8CB-6E62-6066-509EB9F56BEC}"/>
              </a:ext>
            </a:extLst>
          </p:cNvPr>
          <p:cNvSpPr>
            <a:spLocks noGrp="1" noChangeArrowheads="1"/>
          </p:cNvSpPr>
          <p:nvPr>
            <p:ph type="title"/>
          </p:nvPr>
        </p:nvSpPr>
        <p:spPr>
          <a:xfrm>
            <a:off x="381000" y="2514600"/>
            <a:ext cx="8382000" cy="1143000"/>
          </a:xfrm>
        </p:spPr>
        <p:txBody>
          <a:bodyPr/>
          <a:lstStyle/>
          <a:p>
            <a:r>
              <a:rPr lang="en-CA" altLang="en-US" sz="3200"/>
              <a:t>Who could imagine so great a mercy?</a:t>
            </a:r>
            <a:br>
              <a:rPr lang="en-CA" altLang="en-US" sz="3200"/>
            </a:br>
            <a:r>
              <a:rPr lang="en-CA" altLang="en-US" sz="3200"/>
              <a:t>What heart could fathom such boundless grace?</a:t>
            </a:r>
            <a:br>
              <a:rPr lang="en-CA" altLang="en-US" sz="3200"/>
            </a:br>
            <a:r>
              <a:rPr lang="en-CA" altLang="en-US" sz="3200"/>
              <a:t>The God of ages stepped down from glory</a:t>
            </a:r>
            <a:br>
              <a:rPr lang="en-CA" altLang="en-US" sz="3200"/>
            </a:br>
            <a:r>
              <a:rPr lang="en-CA" altLang="en-US" sz="3200"/>
              <a:t>To wear my sin and bear my shame</a:t>
            </a:r>
            <a:br>
              <a:rPr lang="en-CA" altLang="en-US" sz="3200"/>
            </a:br>
            <a:r>
              <a:rPr lang="en-CA" altLang="en-US" sz="3200"/>
              <a:t>The cross has spoken, I am forgiven</a:t>
            </a:r>
            <a:br>
              <a:rPr lang="en-CA" altLang="en-US" sz="3200"/>
            </a:br>
            <a:r>
              <a:rPr lang="en-CA" altLang="en-US" sz="3200"/>
              <a:t>The King of kings calls me His own</a:t>
            </a:r>
            <a:br>
              <a:rPr lang="en-CA" altLang="en-US" sz="3200"/>
            </a:br>
            <a:r>
              <a:rPr lang="en-CA" altLang="en-US" sz="3200"/>
              <a:t>Beautiful Saviour, I'm yours forever</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4215713-528C-1FE5-5FD6-39FD19DF70E2}"/>
              </a:ext>
            </a:extLst>
          </p:cNvPr>
          <p:cNvSpPr>
            <a:spLocks noGrp="1" noChangeArrowheads="1"/>
          </p:cNvSpPr>
          <p:nvPr>
            <p:ph type="title"/>
          </p:nvPr>
        </p:nvSpPr>
        <p:spPr>
          <a:xfrm>
            <a:off x="228600" y="2895600"/>
            <a:ext cx="85344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7281FAC-56FE-5B6D-C1B1-B5A7CF2AE0EA}"/>
              </a:ext>
            </a:extLst>
          </p:cNvPr>
          <p:cNvSpPr>
            <a:spLocks noGrp="1" noChangeArrowheads="1"/>
          </p:cNvSpPr>
          <p:nvPr>
            <p:ph type="title"/>
          </p:nvPr>
        </p:nvSpPr>
        <p:spPr>
          <a:xfrm>
            <a:off x="228600" y="2895600"/>
            <a:ext cx="85344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5092D53-A257-E454-358B-003C69831C0F}"/>
              </a:ext>
            </a:extLst>
          </p:cNvPr>
          <p:cNvSpPr>
            <a:spLocks noGrp="1" noChangeArrowheads="1"/>
          </p:cNvSpPr>
          <p:nvPr>
            <p:ph type="title"/>
          </p:nvPr>
        </p:nvSpPr>
        <p:spPr>
          <a:xfrm>
            <a:off x="381000" y="2514600"/>
            <a:ext cx="8382000" cy="1143000"/>
          </a:xfrm>
        </p:spPr>
        <p:txBody>
          <a:bodyPr/>
          <a:lstStyle/>
          <a:p>
            <a:r>
              <a:rPr lang="en-CA" altLang="en-US" sz="3200"/>
              <a:t>Then came the morning that sealed the promise</a:t>
            </a:r>
            <a:br>
              <a:rPr lang="en-CA" altLang="en-US" sz="3200"/>
            </a:br>
            <a:r>
              <a:rPr lang="en-CA" altLang="en-US" sz="3200"/>
              <a:t>Your buried body began to breathe</a:t>
            </a:r>
            <a:br>
              <a:rPr lang="en-CA" altLang="en-US" sz="3200"/>
            </a:br>
            <a:r>
              <a:rPr lang="en-CA" altLang="en-US" sz="3200"/>
              <a:t>Out of the silence, the roaring lion</a:t>
            </a:r>
            <a:br>
              <a:rPr lang="en-CA" altLang="en-US" sz="3200"/>
            </a:br>
            <a:r>
              <a:rPr lang="en-CA" altLang="en-US" sz="3200"/>
              <a:t>Declared the grave has no claim on me</a:t>
            </a:r>
            <a:endParaRPr lang="en-US" altLang="en-US" sz="32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BACC42A-9E09-EB25-EB53-B5B967C456B0}"/>
              </a:ext>
            </a:extLst>
          </p:cNvPr>
          <p:cNvSpPr>
            <a:spLocks noGrp="1" noChangeArrowheads="1"/>
          </p:cNvSpPr>
          <p:nvPr>
            <p:ph type="title"/>
          </p:nvPr>
        </p:nvSpPr>
        <p:spPr>
          <a:xfrm>
            <a:off x="381000" y="2514600"/>
            <a:ext cx="8382000" cy="1143000"/>
          </a:xfrm>
        </p:spPr>
        <p:txBody>
          <a:bodyPr/>
          <a:lstStyle/>
          <a:p>
            <a:r>
              <a:rPr lang="en-CA" altLang="en-US" sz="3200"/>
              <a:t>Then came the morning that sealed the promise</a:t>
            </a:r>
            <a:br>
              <a:rPr lang="en-CA" altLang="en-US" sz="3200"/>
            </a:br>
            <a:r>
              <a:rPr lang="en-CA" altLang="en-US" sz="3200"/>
              <a:t>Your buried body began to breathe</a:t>
            </a:r>
            <a:br>
              <a:rPr lang="en-CA" altLang="en-US" sz="3200"/>
            </a:br>
            <a:r>
              <a:rPr lang="en-CA" altLang="en-US" sz="3200"/>
              <a:t>Out of the silence, the roaring lion</a:t>
            </a:r>
            <a:br>
              <a:rPr lang="en-CA" altLang="en-US" sz="3200"/>
            </a:br>
            <a:r>
              <a:rPr lang="en-CA" altLang="en-US" sz="3200"/>
              <a:t>Declared the grave has no claim on me</a:t>
            </a:r>
            <a:br>
              <a:rPr lang="en-CA" altLang="en-US" sz="3200"/>
            </a:br>
            <a:r>
              <a:rPr lang="en-CA" altLang="en-US" sz="3200"/>
              <a:t>Jesus, Yours is the victory, whoa!</a:t>
            </a:r>
            <a:endParaRPr lang="en-US" altLang="en-US" sz="32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9726F93-9D00-C298-38D9-CB7D3687C73B}"/>
              </a:ext>
            </a:extLst>
          </p:cNvPr>
          <p:cNvSpPr>
            <a:spLocks noGrp="1" noChangeArrowheads="1"/>
          </p:cNvSpPr>
          <p:nvPr>
            <p:ph type="title"/>
          </p:nvPr>
        </p:nvSpPr>
        <p:spPr>
          <a:xfrm>
            <a:off x="381000" y="2514600"/>
            <a:ext cx="83820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2374201-CB93-3A76-5FEA-DC1B0A60271A}"/>
              </a:ext>
            </a:extLst>
          </p:cNvPr>
          <p:cNvSpPr>
            <a:spLocks noGrp="1" noChangeArrowheads="1"/>
          </p:cNvSpPr>
          <p:nvPr>
            <p:ph type="title"/>
          </p:nvPr>
        </p:nvSpPr>
        <p:spPr>
          <a:xfrm>
            <a:off x="381000" y="2514600"/>
            <a:ext cx="83820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br>
              <a:rPr lang="en-CA" altLang="en-US" sz="3200"/>
            </a:br>
            <a:br>
              <a:rPr lang="en-CA" altLang="en-US" sz="3200"/>
            </a:br>
            <a:r>
              <a:rPr lang="en-CA" altLang="en-US" sz="3200"/>
              <a:t>Jesus Christ, my living hope</a:t>
            </a:r>
            <a:br>
              <a:rPr lang="en-CA" altLang="en-US" sz="3200"/>
            </a:br>
            <a:r>
              <a:rPr lang="en-CA" altLang="en-US" sz="3200"/>
              <a:t>O God, You are my living hope</a:t>
            </a:r>
            <a:endParaRPr lang="en-US" altLang="en-US" sz="32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CD607-92F7-9DDD-342F-ED41C54174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2CEA05-1F75-544D-9954-F4C65220A00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9D099D6-FCE1-F08A-D612-59E6F243E7D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27876137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C2B09-CC56-32EA-9254-FD06E710EFD2}"/>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DF57290-D776-8C34-7C08-9FAF6EF7FA3E}"/>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659825953"/>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7887F8F-9325-18CD-167E-C16C209E2D2E}"/>
              </a:ext>
            </a:extLst>
          </p:cNvPr>
          <p:cNvSpPr>
            <a:spLocks noGrp="1" noChangeArrowheads="1"/>
          </p:cNvSpPr>
          <p:nvPr>
            <p:ph type="ctrTitle"/>
          </p:nvPr>
        </p:nvSpPr>
        <p:spPr>
          <a:xfrm>
            <a:off x="685800" y="2895600"/>
            <a:ext cx="7772400" cy="1143000"/>
          </a:xfrm>
        </p:spPr>
        <p:txBody>
          <a:bodyPr anchor="ctr"/>
          <a:lstStyle/>
          <a:p>
            <a:br>
              <a:rPr lang="en-US" altLang="en-US" b="1">
                <a:latin typeface="Times New Roman" panose="02020603050405020304" pitchFamily="18" charset="0"/>
              </a:rPr>
            </a:br>
            <a:br>
              <a:rPr lang="en-US" altLang="en-US" b="1">
                <a:latin typeface="Times New Roman" panose="02020603050405020304" pitchFamily="18" charset="0"/>
              </a:rPr>
            </a:br>
            <a:r>
              <a:rPr lang="en-US" altLang="en-US" b="1">
                <a:latin typeface="Times New Roman" panose="02020603050405020304" pitchFamily="18" charset="0"/>
              </a:rPr>
              <a:t>To the Cross I Come</a:t>
            </a:r>
            <a:br>
              <a:rPr lang="en-US" altLang="en-US" b="1">
                <a:solidFill>
                  <a:schemeClr val="tx1"/>
                </a:solidFill>
              </a:rPr>
            </a:br>
            <a:br>
              <a:rPr lang="en-US" altLang="en-US" sz="4400">
                <a:solidFill>
                  <a:schemeClr val="tx1"/>
                </a:solidFill>
              </a:rPr>
            </a:br>
            <a:br>
              <a:rPr lang="en-US" altLang="en-US" sz="4400">
                <a:solidFill>
                  <a:schemeClr val="tx1"/>
                </a:solidFill>
              </a:rPr>
            </a:br>
            <a:br>
              <a:rPr lang="en-US" altLang="en-US" sz="4400">
                <a:solidFill>
                  <a:schemeClr val="tx1"/>
                </a:solidFill>
              </a:rPr>
            </a:br>
            <a:r>
              <a:rPr lang="en-US" altLang="en-US" sz="16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3DD92C-5EEA-64FE-D239-BFE0F6BC50FD}"/>
              </a:ext>
            </a:extLst>
          </p:cNvPr>
          <p:cNvSpPr>
            <a:spLocks noGrp="1" noChangeArrowheads="1"/>
          </p:cNvSpPr>
          <p:nvPr>
            <p:ph type="ctrTitle"/>
          </p:nvPr>
        </p:nvSpPr>
        <p:spPr>
          <a:xfrm>
            <a:off x="152400" y="2819400"/>
            <a:ext cx="8915400" cy="1143000"/>
          </a:xfrm>
        </p:spPr>
        <p:txBody>
          <a:bodyPr anchor="ctr"/>
          <a:lstStyle/>
          <a:p>
            <a:r>
              <a:rPr lang="en-CA" altLang="en-US" sz="3200"/>
              <a:t>We lay down our burdens surrender our pride</a:t>
            </a:r>
            <a:br>
              <a:rPr lang="en-CA" altLang="en-US" sz="3200"/>
            </a:br>
            <a:r>
              <a:rPr lang="en-CA" altLang="en-US" sz="3200"/>
              <a:t>We battle these worries confess ev'ry lie</a:t>
            </a:r>
            <a:br>
              <a:rPr lang="en-CA" altLang="en-US" sz="3200"/>
            </a:br>
            <a:r>
              <a:rPr lang="en-CA" altLang="en-US" sz="3200"/>
              <a:t>We cast off our anger we fight through these fears</a:t>
            </a:r>
            <a:br>
              <a:rPr lang="en-CA" altLang="en-US" sz="3200"/>
            </a:br>
            <a:r>
              <a:rPr lang="en-CA" altLang="en-US" sz="3200"/>
              <a:t>We cry out for freedom O Lord draw us near</a:t>
            </a:r>
            <a:endParaRPr lang="en-US" altLang="en-US" sz="32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43B53C3-F7BB-F7D4-EDD4-778565EFF44C}"/>
              </a:ext>
            </a:extLst>
          </p:cNvPr>
          <p:cNvSpPr>
            <a:spLocks noGrp="1" noChangeArrowheads="1"/>
          </p:cNvSpPr>
          <p:nvPr>
            <p:ph type="title"/>
          </p:nvPr>
        </p:nvSpPr>
        <p:spPr>
          <a:xfrm>
            <a:off x="685800" y="2636838"/>
            <a:ext cx="7772400" cy="1143000"/>
          </a:xfrm>
        </p:spPr>
        <p:txBody>
          <a:bodyPr/>
          <a:lstStyle/>
          <a:p>
            <a:r>
              <a:rPr lang="en-CA" altLang="en-US" sz="3200"/>
              <a:t>To the cross I come to the cross I come</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 Lamb of God</a:t>
            </a:r>
            <a:br>
              <a:rPr lang="en-CA" altLang="en-US" sz="3200"/>
            </a:br>
            <a:r>
              <a:rPr lang="en-CA" altLang="en-US" sz="3200"/>
              <a:t>O Lord I come to the cross</a:t>
            </a:r>
            <a:endParaRPr lang="en-US" altLang="en-US" sz="32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619DD45-FE74-0054-5F86-85583C6D3BE5}"/>
              </a:ext>
            </a:extLst>
          </p:cNvPr>
          <p:cNvSpPr>
            <a:spLocks noGrp="1" noChangeArrowheads="1"/>
          </p:cNvSpPr>
          <p:nvPr>
            <p:ph type="title"/>
          </p:nvPr>
        </p:nvSpPr>
        <p:spPr>
          <a:xfrm>
            <a:off x="685800" y="2636838"/>
            <a:ext cx="7772400" cy="1143000"/>
          </a:xfrm>
        </p:spPr>
        <p:txBody>
          <a:bodyPr/>
          <a:lstStyle/>
          <a:p>
            <a:r>
              <a:rPr lang="en-CA" altLang="en-US" sz="3200"/>
              <a:t>Despised and rejected You carried our pain</a:t>
            </a:r>
            <a:br>
              <a:rPr lang="en-CA" altLang="en-US" sz="3200"/>
            </a:br>
            <a:r>
              <a:rPr lang="en-CA" altLang="en-US" sz="3200"/>
              <a:t>Traded strength for our weakness</a:t>
            </a:r>
            <a:br>
              <a:rPr lang="en-CA" altLang="en-US" sz="3200"/>
            </a:br>
            <a:r>
              <a:rPr lang="en-CA" altLang="en-US" sz="3200"/>
              <a:t>Your glory for shame</a:t>
            </a:r>
            <a:br>
              <a:rPr lang="en-CA" altLang="en-US" sz="3200"/>
            </a:br>
            <a:r>
              <a:rPr lang="en-CA" altLang="en-US" sz="3200"/>
              <a:t>No grave could contain You no rival </a:t>
            </a:r>
            <a:br>
              <a:rPr lang="en-CA" altLang="en-US" sz="3200"/>
            </a:br>
            <a:r>
              <a:rPr lang="en-CA" altLang="en-US" sz="3200"/>
              <a:t>too strong</a:t>
            </a:r>
            <a:br>
              <a:rPr lang="en-CA" altLang="en-US" sz="3200"/>
            </a:br>
            <a:r>
              <a:rPr lang="en-CA" altLang="en-US" sz="3200"/>
              <a:t>Our hope resurrected Your love conquered all</a:t>
            </a:r>
            <a:endParaRPr lang="en-US" altLang="en-US" sz="32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B230C78-390E-7854-8827-9817A4443C8A}"/>
              </a:ext>
            </a:extLst>
          </p:cNvPr>
          <p:cNvSpPr>
            <a:spLocks noGrp="1" noChangeArrowheads="1"/>
          </p:cNvSpPr>
          <p:nvPr>
            <p:ph type="title"/>
          </p:nvPr>
        </p:nvSpPr>
        <p:spPr>
          <a:xfrm>
            <a:off x="685800" y="2857500"/>
            <a:ext cx="7772400" cy="1143000"/>
          </a:xfrm>
        </p:spPr>
        <p:txBody>
          <a:bodyPr/>
          <a:lstStyle/>
          <a:p>
            <a:r>
              <a:rPr lang="en-CA" altLang="en-US" sz="3200"/>
              <a:t>To the cross I come to the cross I come</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 Lamb of God</a:t>
            </a:r>
            <a:br>
              <a:rPr lang="en-CA" altLang="en-US" sz="3200"/>
            </a:br>
            <a:r>
              <a:rPr lang="en-CA" altLang="en-US" sz="3200"/>
              <a:t>O Lord I come to the cross</a:t>
            </a:r>
            <a:br>
              <a:rPr lang="en-CA" altLang="en-US" sz="3200"/>
            </a:br>
            <a:br>
              <a:rPr lang="en-CA" altLang="en-US" sz="3200"/>
            </a:br>
            <a:r>
              <a:rPr lang="en-CA" altLang="en-US" sz="3200"/>
              <a:t>Just as I am O spotless Lamb, I come to Thee</a:t>
            </a:r>
            <a:br>
              <a:rPr lang="en-CA" altLang="en-US" sz="3200"/>
            </a:br>
            <a:r>
              <a:rPr lang="en-CA" altLang="en-US" sz="3200"/>
              <a:t>Just as I am O spotless Lamb, I come to Thee</a:t>
            </a:r>
            <a:br>
              <a:rPr lang="en-CA" altLang="en-US" sz="3200"/>
            </a:br>
            <a:r>
              <a:rPr lang="en-CA" altLang="en-US" sz="3200"/>
              <a:t>Just as I am O spotless Lamb, I come to Thee</a:t>
            </a:r>
            <a:br>
              <a:rPr lang="en-CA" altLang="en-US" sz="3200"/>
            </a:br>
            <a:br>
              <a:rPr lang="en-CA" altLang="en-US" sz="3200"/>
            </a:br>
            <a:r>
              <a:rPr lang="en-CA" altLang="en-US" sz="3200"/>
              <a:t>To the cross I come, to the cross I come</a:t>
            </a:r>
            <a:br>
              <a:rPr lang="en-CA" altLang="en-US" sz="3200"/>
            </a:br>
            <a:r>
              <a:rPr lang="en-CA" altLang="en-US" sz="3200"/>
              <a:t>To the cross I come, to the cross I come</a:t>
            </a:r>
            <a:br>
              <a:rPr lang="en-CA" altLang="en-US"/>
            </a:br>
            <a:endParaRPr lang="en-US" altLang="en-US" sz="32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A154E4-88B8-45D0-21DA-9E0FBDE15E28}"/>
              </a:ext>
            </a:extLst>
          </p:cNvPr>
          <p:cNvSpPr>
            <a:spLocks noGrp="1" noChangeArrowheads="1"/>
          </p:cNvSpPr>
          <p:nvPr>
            <p:ph type="title"/>
          </p:nvPr>
        </p:nvSpPr>
        <p:spPr>
          <a:xfrm>
            <a:off x="685800" y="2636838"/>
            <a:ext cx="7772400" cy="1143000"/>
          </a:xfrm>
        </p:spPr>
        <p:txBody>
          <a:bodyPr/>
          <a:lstStyle/>
          <a:p>
            <a:r>
              <a:rPr lang="en-CA" altLang="en-US" sz="3200"/>
              <a:t>Just as I am without one plea</a:t>
            </a:r>
            <a:br>
              <a:rPr lang="en-CA" altLang="en-US" sz="3200"/>
            </a:br>
            <a:r>
              <a:rPr lang="en-CA" altLang="en-US" sz="3200"/>
              <a:t>I know Your blood was shed for me</a:t>
            </a:r>
            <a:br>
              <a:rPr lang="en-CA" altLang="en-US" sz="3200"/>
            </a:br>
            <a:r>
              <a:rPr lang="en-CA" altLang="en-US" sz="3200"/>
              <a:t>Oh Lamb of God</a:t>
            </a:r>
            <a:br>
              <a:rPr lang="en-CA" altLang="en-US" sz="3200"/>
            </a:br>
            <a:r>
              <a:rPr lang="en-CA" altLang="en-US" sz="3200"/>
              <a:t>Oh Lord I come to the cross</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Oh Lamb of God</a:t>
            </a:r>
            <a:br>
              <a:rPr lang="en-CA" altLang="en-US" sz="3200"/>
            </a:br>
            <a:r>
              <a:rPr lang="en-CA" altLang="en-US" sz="3200"/>
              <a:t>Oh Lord I come to the cross</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23B80-1AD4-75E3-9B4B-0B9AD7A7641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1CDB2DF-833A-3747-BD08-05F25931E51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995615861"/>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42129</TotalTime>
  <Words>686</Words>
  <Application>Microsoft Macintosh PowerPoint</Application>
  <PresentationFormat>On-screen Show (4:3)</PresentationFormat>
  <Paragraphs>19</Paragraphs>
  <Slides>20</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Times</vt:lpstr>
      <vt:lpstr>Times New Roman</vt:lpstr>
      <vt:lpstr>Blank Presentation</vt:lpstr>
      <vt:lpstr>PowerPoint Presentation</vt:lpstr>
      <vt:lpstr>PowerPoint Presentation</vt:lpstr>
      <vt:lpstr>  To the Cross I Come    Shoreacres Bible Chapel Copyright #2216-080-734021</vt:lpstr>
      <vt:lpstr>We lay down our burdens surrender our pride We battle these worries confess ev'ry lie We cast off our anger we fight through these fears We cry out for freedom O Lord draw us near</vt:lpstr>
      <vt:lpstr>To the cross I come to the cross I come Just as I am without one plea I know Your blood was shed for me O Lamb of God O Lord I come to the cross</vt:lpstr>
      <vt:lpstr>Despised and rejected You carried our pain Traded strength for our weakness Your glory for shame No grave could contain You no rival  too strong Our hope resurrected Your love conquered all</vt:lpstr>
      <vt:lpstr>To the cross I come to the cross I come Just as I am without one plea I know Your blood was shed for me O Lamb of God O Lord I come to the cross  Just as I am O spotless Lamb, I come to Thee Just as I am O spotless Lamb, I come to Thee Just as I am O spotless Lamb, I come to Thee  To the cross I come, to the cross I come To the cross I come, to the cross I come </vt:lpstr>
      <vt:lpstr>Just as I am without one plea I know Your blood was shed for me Oh Lamb of God Oh Lord I come to the cross Just as I am without one plea I know Your blood was shed for me Oh Lamb of God Oh Lord I come to the cross</vt:lpstr>
      <vt:lpstr>PowerPoint Presentation</vt:lpstr>
      <vt:lpstr>Living Hope</vt:lpstr>
      <vt:lpstr>How great the chasm that lay between us How high the mountain I could not climb In desperation, I turned to heaven And spoke Your name into the night Then through the darkness Your lovingkindness Tore through the shadows of my soul The work is ﬁnished, the end is written Jesus Christ, my living hope</vt:lpstr>
      <vt:lpstr>Who could imagine so great a mercy? What heart could fathom such boundless grace? The God of ages stepped down from glory To wear my sin and bear my shame The cross has spoken, I am forgiven The King of kings calls me His own Beautiful Saviour, I'm yours forever Jesus Christ, my living hope</vt:lpstr>
      <vt:lpstr>Hallelujah, praise the one who set me free Hallelujah, death has lost its grip on me You have broken every chain There's salvation in Your name Jesus Christ, my living hope</vt:lpstr>
      <vt:lpstr>Hallelujah, praise the one who set me free Hallelujah, death has lost its grip on me You have broken every chain There's salvation in Your name Jesus Christ, my living hope</vt:lpstr>
      <vt:lpstr>Then came the morning that sealed the promise Your buried body began to breathe Out of the silence, the roaring lion Declared the grave has no claim on me</vt:lpstr>
      <vt:lpstr>Then came the morning that sealed the promise Your buried body began to breathe Out of the silence, the roaring lion Declared the grave has no claim on me Jesus, Yours is the victory, whoa!</vt:lpstr>
      <vt:lpstr>Hallelujah, praise the one who set me free Hallelujah, death has lost its grip on me You have broken every chain There's salvation in Your name Jesus Christ, my living hope</vt:lpstr>
      <vt:lpstr>Hallelujah, praise the one who set me free Hallelujah, death has lost its grip on me You have broken every chain There's salvation in Your name Jesus Christ, my living hope  Jesus Christ, my living hope O God, You are my living hope</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817</cp:revision>
  <cp:lastPrinted>2019-08-15T20:04:03Z</cp:lastPrinted>
  <dcterms:created xsi:type="dcterms:W3CDTF">2003-02-13T03:09:51Z</dcterms:created>
  <dcterms:modified xsi:type="dcterms:W3CDTF">2025-07-13T02:19:04Z</dcterms:modified>
  <cp:category/>
</cp:coreProperties>
</file>