
<file path=[Content_Types].xml><?xml version="1.0" encoding="utf-8"?>
<Types xmlns="http://schemas.openxmlformats.org/package/2006/content-types">
  <Default Extension="emf" ContentType="image/x-em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6"/>
  </p:notesMasterIdLst>
  <p:sldIdLst>
    <p:sldId id="2426" r:id="rId2"/>
    <p:sldId id="2654" r:id="rId3"/>
    <p:sldId id="266" r:id="rId4"/>
    <p:sldId id="273" r:id="rId5"/>
    <p:sldId id="274" r:id="rId6"/>
    <p:sldId id="275" r:id="rId7"/>
    <p:sldId id="276" r:id="rId8"/>
    <p:sldId id="278" r:id="rId9"/>
    <p:sldId id="277" r:id="rId10"/>
    <p:sldId id="279" r:id="rId11"/>
    <p:sldId id="280" r:id="rId12"/>
    <p:sldId id="281" r:id="rId13"/>
    <p:sldId id="2818" r:id="rId14"/>
    <p:sldId id="2820" r:id="rId15"/>
    <p:sldId id="267" r:id="rId16"/>
    <p:sldId id="272" r:id="rId17"/>
    <p:sldId id="268" r:id="rId18"/>
    <p:sldId id="2821" r:id="rId19"/>
    <p:sldId id="269" r:id="rId20"/>
    <p:sldId id="2822" r:id="rId21"/>
    <p:sldId id="271" r:id="rId22"/>
    <p:sldId id="2823" r:id="rId23"/>
    <p:sldId id="2819" r:id="rId24"/>
    <p:sldId id="2806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059" autoAdjust="0"/>
    <p:restoredTop sz="86527" autoAdjust="0"/>
  </p:normalViewPr>
  <p:slideViewPr>
    <p:cSldViewPr>
      <p:cViewPr varScale="1">
        <p:scale>
          <a:sx n="201" d="100"/>
          <a:sy n="201" d="100"/>
        </p:scale>
        <p:origin x="3968" y="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67B6999-FE8F-F741-B298-64D3DB7087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69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59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2389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59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80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C4A82-2A1A-2365-215E-DB963DDA0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A2D9D1D-5DE2-3041-6F8B-86C41CEE022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85007856-5B53-0B8C-4A80-4FEEA6697E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2D12F1D3-80C3-300B-5320-36D0303896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5898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04E927-A0FC-5343-65A9-669C90EF5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72EA213-E7E8-6420-23D2-E7642B80ED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ECCC8-6590-7544-82CE-09B32D6335C1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4593666" name="Rectangle 2">
            <a:extLst>
              <a:ext uri="{FF2B5EF4-FFF2-40B4-BE49-F238E27FC236}">
                <a16:creationId xmlns:a16="http://schemas.microsoft.com/office/drawing/2014/main" id="{6443C5A1-C86A-379F-5B5F-19C1BCB7E8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593667" name="Rectangle 3">
            <a:extLst>
              <a:ext uri="{FF2B5EF4-FFF2-40B4-BE49-F238E27FC236}">
                <a16:creationId xmlns:a16="http://schemas.microsoft.com/office/drawing/2014/main" id="{9C105D2F-904F-6459-1457-C28C10EB6F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2360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608352-408F-98B7-B1A1-8B1BFD054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A50A09E-34CE-4A48-4509-173A34EDE99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2FB333-76AF-974A-B5F3-11DB03D2ABAE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4594690" name="Rectangle 2">
            <a:extLst>
              <a:ext uri="{FF2B5EF4-FFF2-40B4-BE49-F238E27FC236}">
                <a16:creationId xmlns:a16="http://schemas.microsoft.com/office/drawing/2014/main" id="{9C56E88F-D11D-CBCE-F409-23E4436779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94691" name="Rectangle 3">
            <a:extLst>
              <a:ext uri="{FF2B5EF4-FFF2-40B4-BE49-F238E27FC236}">
                <a16:creationId xmlns:a16="http://schemas.microsoft.com/office/drawing/2014/main" id="{C7C79CE1-2250-12EE-EB68-BF7C341136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4170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9B863-2076-7347-9159-F52F2A0F73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8215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1B072-CAC0-664E-8D3A-186DB31AC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6406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01B48-D1CF-0249-BA98-C80DA25B9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7011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FBF93-46ED-FB46-914A-53FA26C50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410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244DF-8C85-9C49-BE15-B7FF471C7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6176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7FA55-3A5B-8D47-A81F-A275388D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3873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24E10-3C61-264E-9295-C8CEC535E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7349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273CE-5B19-324C-97CC-DABE70D5DD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778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4228F-240C-F94A-BF0A-199D3E030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2103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7EC09-E99E-B34C-AE3A-248D2F449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8539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C05A2-09FD-E143-A658-2D819E9B7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1356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80795E9-D2D2-1C4E-9985-3853E0477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ヒラギノ角ゴ Pro W3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  <a:cs typeface="ヒラギノ角ゴ Pro W3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" charset="0"/>
          <a:ea typeface="ヒラギノ角ゴ Pro W3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ヒラギノ角ゴ Pro W3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ヒラギノ角ゴ Pro W3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ヒラギノ角ゴ Pro W3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ヒラギノ角ゴ Pro W3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1A16A0-114D-879A-9383-7B1986A5A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07597"/>
      </p:ext>
    </p:extLst>
  </p:cSld>
  <p:clrMapOvr>
    <a:masterClrMapping/>
  </p:clrMapOvr>
  <p:transition advClick="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>
            <a:extLst>
              <a:ext uri="{FF2B5EF4-FFF2-40B4-BE49-F238E27FC236}">
                <a16:creationId xmlns:a16="http://schemas.microsoft.com/office/drawing/2014/main" id="{91BBC6AF-0F4E-F6DB-0F44-372B70616C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In the cross, in the cross</a:t>
            </a:r>
            <a:br>
              <a:rPr lang="en-CA" altLang="en-US"/>
            </a:br>
            <a:r>
              <a:rPr lang="en-CA" altLang="en-US"/>
              <a:t>Be my glory ever,</a:t>
            </a:r>
            <a:br>
              <a:rPr lang="en-CA" altLang="en-US"/>
            </a:br>
            <a:r>
              <a:rPr lang="en-CA" altLang="en-US"/>
              <a:t>Till my ransomed soul shall find</a:t>
            </a:r>
            <a:br>
              <a:rPr lang="en-CA" altLang="en-US"/>
            </a:br>
            <a:r>
              <a:rPr lang="en-CA" altLang="en-US"/>
              <a:t>Rest beyond the river.</a:t>
            </a:r>
            <a:endParaRPr lang="en-US" altLang="en-US" sz="3600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B7384912-231D-6890-31BB-D10BDB7A66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In the cross, in the cross</a:t>
            </a:r>
            <a:br>
              <a:rPr lang="en-CA" altLang="en-US"/>
            </a:br>
            <a:r>
              <a:rPr lang="en-CA" altLang="en-US"/>
              <a:t>Be my glory ever,</a:t>
            </a:r>
            <a:br>
              <a:rPr lang="en-CA" altLang="en-US"/>
            </a:br>
            <a:r>
              <a:rPr lang="en-CA" altLang="en-US"/>
              <a:t>Till my ransomed soul shall find</a:t>
            </a:r>
            <a:br>
              <a:rPr lang="en-CA" altLang="en-US"/>
            </a:br>
            <a:r>
              <a:rPr lang="en-CA" altLang="en-US"/>
              <a:t>Rest beyond the river.</a:t>
            </a:r>
            <a:endParaRPr lang="en-US" altLang="en-US" sz="3600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>
            <a:extLst>
              <a:ext uri="{FF2B5EF4-FFF2-40B4-BE49-F238E27FC236}">
                <a16:creationId xmlns:a16="http://schemas.microsoft.com/office/drawing/2014/main" id="{2329CB29-77F9-E73E-9E7A-97B0FE0BA5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Till my ransomed soul shall find</a:t>
            </a:r>
            <a:br>
              <a:rPr lang="en-CA" altLang="en-US"/>
            </a:br>
            <a:r>
              <a:rPr lang="en-CA" altLang="en-US"/>
              <a:t>Rest beyond the river.</a:t>
            </a:r>
            <a:endParaRPr lang="en-US" altLang="en-US" sz="3600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B0496B-D116-C9BD-313F-CB88F4C1CE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C702378D-2554-D1C8-C207-E6D06D26DE1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C7E6A1A5-8B19-1B3B-EA25-9A513CC5A34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3560154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6B55A76-A4DD-A4EF-28D2-F9765FA06D9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6600" dirty="0">
                <a:ea typeface="Times" panose="02020603050405020304" charset="0"/>
                <a:cs typeface="Times" panose="02020603050405020304" charset="0"/>
              </a:rPr>
              <a:t>Grace</a:t>
            </a:r>
            <a:endParaRPr lang="en-US" altLang="en-US" sz="4400" dirty="0">
              <a:solidFill>
                <a:schemeClr val="tx1"/>
              </a:solidFill>
              <a:ea typeface="Times" panose="02020603050405020304" charset="0"/>
              <a:cs typeface="Times" panose="02020603050405020304" charset="0"/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02A23ED-86E0-F442-8667-A07BF1F670C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BA3D7D68-C253-D822-FD83-73BA5A4003D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3600" dirty="0"/>
              <a:t>Your grace that leads this sinner home</a:t>
            </a:r>
            <a:br>
              <a:rPr lang="en-US" altLang="en-US" sz="3600" dirty="0"/>
            </a:br>
            <a:r>
              <a:rPr lang="en-US" altLang="en-US" sz="3600" dirty="0"/>
              <a:t>From death to life forever</a:t>
            </a:r>
            <a:br>
              <a:rPr lang="en-US" altLang="en-US" sz="3600" dirty="0"/>
            </a:br>
            <a:r>
              <a:rPr lang="en-US" altLang="en-US" sz="3600" dirty="0"/>
              <a:t>And sings this song of righteousness</a:t>
            </a:r>
            <a:br>
              <a:rPr lang="en-US" altLang="en-US" sz="3600" dirty="0"/>
            </a:br>
            <a:r>
              <a:rPr lang="en-US" altLang="en-US" sz="3600" dirty="0"/>
              <a:t>By blood and not by merit</a:t>
            </a:r>
            <a:endParaRPr lang="en-US" altLang="en-US" sz="3600" dirty="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2D8558A7-E974-D68F-DEA6-EA20DF0B1FA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420888"/>
            <a:ext cx="7772400" cy="1143000"/>
          </a:xfrm>
        </p:spPr>
        <p:txBody>
          <a:bodyPr anchor="ctr"/>
          <a:lstStyle/>
          <a:p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Your grace that reaches far and wide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To every tribe and nation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Has called my heart to enter in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The joy of Your salvation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D5112D1-1980-E576-DC03-EE5039BADD1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 dirty="0"/>
              <a:t>By grace, I am redeemed</a:t>
            </a:r>
            <a:br>
              <a:rPr lang="en-US" altLang="en-US" sz="3600" dirty="0"/>
            </a:br>
            <a:r>
              <a:rPr lang="en-US" altLang="en-US" sz="3600" dirty="0"/>
              <a:t>By grace, I am restored</a:t>
            </a:r>
            <a:br>
              <a:rPr lang="en-US" altLang="en-US" sz="3600" dirty="0"/>
            </a:br>
            <a:r>
              <a:rPr lang="en-US" altLang="en-US" sz="3600" dirty="0"/>
              <a:t>And now I freely walk</a:t>
            </a:r>
            <a:br>
              <a:rPr lang="en-US" altLang="en-US" sz="3600" dirty="0"/>
            </a:br>
            <a:r>
              <a:rPr lang="en-US" altLang="en-US" sz="3600" dirty="0"/>
              <a:t>Into the arms of Christ, my Lord</a:t>
            </a: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3BD7C20C-FC34-25EA-9546-1CB5276F494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321308"/>
            <a:ext cx="7772400" cy="1143000"/>
          </a:xfrm>
        </p:spPr>
        <p:txBody>
          <a:bodyPr anchor="ctr"/>
          <a:lstStyle/>
          <a:p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Your grace that I cannot explain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Not by my earthly wisdom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The Prince of life, without a stain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Was traded for this sinner</a:t>
            </a: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9312F43F-4E35-0C88-1382-648A0C9E37F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3600" dirty="0"/>
              <a:t>By grace, I am redeemed</a:t>
            </a:r>
            <a:br>
              <a:rPr lang="en-US" altLang="en-US" sz="3600" dirty="0"/>
            </a:br>
            <a:r>
              <a:rPr lang="en-US" altLang="en-US" sz="3600" dirty="0"/>
              <a:t>By grace, I am restored</a:t>
            </a:r>
            <a:br>
              <a:rPr lang="en-US" altLang="en-US" sz="3600" dirty="0"/>
            </a:br>
            <a:r>
              <a:rPr lang="en-US" altLang="en-US" sz="3600" dirty="0"/>
              <a:t>And now I freely walk</a:t>
            </a:r>
            <a:br>
              <a:rPr lang="en-US" altLang="en-US" sz="3600" dirty="0"/>
            </a:br>
            <a:r>
              <a:rPr lang="en-US" altLang="en-US" sz="3600" dirty="0"/>
              <a:t>Into the arms of Christ, my Lord</a:t>
            </a:r>
            <a:endParaRPr lang="en-US" altLang="en-US" sz="3600" dirty="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8465175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06D02A4C-6B3A-A3F0-9C93-870689BBA5A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819400"/>
            <a:ext cx="7772400" cy="1143000"/>
          </a:xfrm>
        </p:spPr>
        <p:txBody>
          <a:bodyPr anchor="ctr"/>
          <a:lstStyle/>
          <a:p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Let praise rise up and overflow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My song resound forever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For grace will see me welcomed home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To walk beside my </a:t>
            </a:r>
            <a:r>
              <a:rPr lang="en-US" altLang="en-US" sz="3600" dirty="0" err="1">
                <a:ea typeface="Times" panose="02020603050405020304" charset="0"/>
                <a:cs typeface="Times" panose="02020603050405020304" charset="0"/>
              </a:rPr>
              <a:t>Saviour</a:t>
            </a:r>
            <a:endParaRPr lang="en-US" altLang="en-US" sz="3600" dirty="0">
              <a:ea typeface="Times" panose="02020603050405020304" charset="0"/>
              <a:cs typeface="Times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B589E342-A595-2212-55A8-616BE4D34BF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590800"/>
            <a:ext cx="8305800" cy="1143000"/>
          </a:xfrm>
        </p:spPr>
        <p:txBody>
          <a:bodyPr anchor="ctr"/>
          <a:lstStyle/>
          <a:p>
            <a:r>
              <a:rPr lang="en-US" altLang="en-US" sz="3600" dirty="0"/>
              <a:t>By grace, I am redeemed</a:t>
            </a:r>
            <a:br>
              <a:rPr lang="en-US" altLang="en-US" sz="3600" dirty="0"/>
            </a:br>
            <a:r>
              <a:rPr lang="en-US" altLang="en-US" sz="3600" dirty="0"/>
              <a:t>By grace, I am restored</a:t>
            </a:r>
            <a:br>
              <a:rPr lang="en-US" altLang="en-US" sz="3600" dirty="0"/>
            </a:br>
            <a:r>
              <a:rPr lang="en-US" altLang="en-US" sz="3600" dirty="0"/>
              <a:t>And now I freely walk</a:t>
            </a:r>
            <a:br>
              <a:rPr lang="en-US" altLang="en-US" sz="3600" dirty="0"/>
            </a:br>
            <a:r>
              <a:rPr lang="en-US" altLang="en-US" sz="3600" dirty="0"/>
              <a:t>Into the arms of Christ, my Lord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68543D82-2E72-269E-EAE7-8D8933EBAF7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819400"/>
            <a:ext cx="7772400" cy="1143000"/>
          </a:xfrm>
        </p:spPr>
        <p:txBody>
          <a:bodyPr anchor="ctr"/>
          <a:lstStyle/>
          <a:p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By grace, I am redeemed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By grace, I am restored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And now I freely walk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Into the arms of Christ, my Lord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And now I freely walk</a:t>
            </a:r>
            <a:br>
              <a:rPr lang="en-US" altLang="en-US" sz="3600" dirty="0">
                <a:ea typeface="Times" panose="02020603050405020304" charset="0"/>
                <a:cs typeface="Times" panose="02020603050405020304" charset="0"/>
              </a:rPr>
            </a:br>
            <a:r>
              <a:rPr lang="en-US" altLang="en-US" sz="3600" dirty="0">
                <a:ea typeface="Times" panose="02020603050405020304" charset="0"/>
                <a:cs typeface="Times" panose="02020603050405020304" charset="0"/>
              </a:rPr>
              <a:t>Into the arms of Christ, my Lord</a:t>
            </a: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AB629-CC83-AF49-54E2-B493EF511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0754" name="Rectangle 2">
            <a:extLst>
              <a:ext uri="{FF2B5EF4-FFF2-40B4-BE49-F238E27FC236}">
                <a16:creationId xmlns:a16="http://schemas.microsoft.com/office/drawing/2014/main" id="{A4CD10B3-AB32-7519-B486-3367FF6DE90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endParaRPr lang="en-GB" dirty="0">
              <a:cs typeface="+mj-cs"/>
            </a:endParaRPr>
          </a:p>
        </p:txBody>
      </p:sp>
      <p:sp>
        <p:nvSpPr>
          <p:cNvPr id="4170755" name="Rectangle 3">
            <a:extLst>
              <a:ext uri="{FF2B5EF4-FFF2-40B4-BE49-F238E27FC236}">
                <a16:creationId xmlns:a16="http://schemas.microsoft.com/office/drawing/2014/main" id="{EE159691-F376-BE2D-9F11-2BA74DA8B6D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3291895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A37891-8A94-6A97-8315-9600D22F1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F4BB7B2-1925-7E49-FE7E-F19DB0C83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133600"/>
            <a:ext cx="54864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29736"/>
      </p:ext>
    </p:extLst>
  </p:cSld>
  <p:clrMapOvr>
    <a:masterClrMapping/>
  </p:clrMapOvr>
  <p:transition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9FB9898E-CEF6-2FFB-7B97-6A06BA550A6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en-US" sz="5400">
                <a:ea typeface="Times" charset="0"/>
                <a:cs typeface="Times" charset="0"/>
              </a:rPr>
              <a:t>Jesus Keep Me Near </a:t>
            </a:r>
            <a:br>
              <a:rPr lang="en-US" altLang="en-US" sz="5400">
                <a:ea typeface="Times" charset="0"/>
                <a:cs typeface="Times" charset="0"/>
              </a:rPr>
            </a:br>
            <a:r>
              <a:rPr lang="en-US" altLang="en-US" sz="5400">
                <a:ea typeface="Times" charset="0"/>
                <a:cs typeface="Times" charset="0"/>
              </a:rPr>
              <a:t>The Cross</a:t>
            </a:r>
            <a:endParaRPr lang="en-US" altLang="en-US" sz="4400">
              <a:solidFill>
                <a:srgbClr val="000000"/>
              </a:solidFill>
              <a:latin typeface="Monaco" pitchFamily="2" charset="77"/>
              <a:ea typeface="Times" charset="0"/>
              <a:cs typeface="Times" charset="0"/>
            </a:endParaRP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C74DBBCC-3324-47A7-9F5A-9981D25F779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r>
              <a:rPr lang="en-US" altLang="en-US" sz="1800"/>
              <a:t>Shoreacres Bible Chapel Copyright #2216-080-734021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103F7B91-B04D-2E7D-98C7-700BACD7E2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2825"/>
            <a:ext cx="7772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Jesus, keep me near the cross,</a:t>
            </a:r>
            <a:br>
              <a:rPr lang="en-CA" altLang="en-US" sz="3600"/>
            </a:br>
            <a:r>
              <a:rPr lang="en-CA" altLang="en-US"/>
              <a:t>There a precious fountain;</a:t>
            </a:r>
            <a:br>
              <a:rPr lang="en-CA" altLang="en-US" sz="3600"/>
            </a:br>
            <a:r>
              <a:rPr lang="en-CA" altLang="en-US"/>
              <a:t>Free to all, a healing stream,</a:t>
            </a:r>
            <a:br>
              <a:rPr lang="en-CA" altLang="en-US" sz="3600"/>
            </a:br>
            <a:r>
              <a:rPr lang="en-CA" altLang="en-US"/>
              <a:t>Flows from Calv'ry's mountain. </a:t>
            </a:r>
            <a:endParaRPr lang="en-US" altLang="en-US" sz="3600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C0991066-90F7-1465-8D94-F98E83E9FD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Near the cross, a trembling soul,</a:t>
            </a:r>
            <a:br>
              <a:rPr lang="en-CA" altLang="en-US"/>
            </a:br>
            <a:r>
              <a:rPr lang="en-CA" altLang="en-US"/>
              <a:t>Love and mercy found me;</a:t>
            </a:r>
            <a:br>
              <a:rPr lang="en-CA" altLang="en-US"/>
            </a:br>
            <a:r>
              <a:rPr lang="en-CA" altLang="en-US"/>
              <a:t>There the Bright and Morning Star</a:t>
            </a:r>
            <a:br>
              <a:rPr lang="en-CA" altLang="en-US"/>
            </a:br>
            <a:r>
              <a:rPr lang="en-CA" altLang="en-US"/>
              <a:t>Shed His beams around me.</a:t>
            </a:r>
            <a:endParaRPr lang="en-US" altLang="en-US" sz="3600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1DF47DF1-AAD3-3DF8-431E-5B908EEE6C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In the cross, in the cross</a:t>
            </a:r>
            <a:br>
              <a:rPr lang="en-CA" altLang="en-US"/>
            </a:br>
            <a:r>
              <a:rPr lang="en-CA" altLang="en-US"/>
              <a:t>Be my glory ever,</a:t>
            </a:r>
            <a:br>
              <a:rPr lang="en-CA" altLang="en-US"/>
            </a:br>
            <a:r>
              <a:rPr lang="en-CA" altLang="en-US"/>
              <a:t>Till my ransomed soul shall find</a:t>
            </a:r>
            <a:br>
              <a:rPr lang="en-CA" altLang="en-US"/>
            </a:br>
            <a:r>
              <a:rPr lang="en-CA" altLang="en-US"/>
              <a:t>Rest beyond the river.</a:t>
            </a:r>
            <a:endParaRPr lang="en-US" altLang="en-US" sz="3600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>
            <a:extLst>
              <a:ext uri="{FF2B5EF4-FFF2-40B4-BE49-F238E27FC236}">
                <a16:creationId xmlns:a16="http://schemas.microsoft.com/office/drawing/2014/main" id="{738C7589-E606-DF70-5D2C-9D485A07F6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Near the cross! O Lamb of God,</a:t>
            </a:r>
            <a:br>
              <a:rPr lang="en-CA" altLang="en-US"/>
            </a:br>
            <a:r>
              <a:rPr lang="en-CA" altLang="en-US"/>
              <a:t>Bring its scenes before me;</a:t>
            </a:r>
            <a:br>
              <a:rPr lang="en-CA" altLang="en-US"/>
            </a:br>
            <a:r>
              <a:rPr lang="en-CA" altLang="en-US"/>
              <a:t>Help me walk from day to day</a:t>
            </a:r>
            <a:br>
              <a:rPr lang="en-CA" altLang="en-US"/>
            </a:br>
            <a:r>
              <a:rPr lang="en-CA" altLang="en-US"/>
              <a:t>With its shadow o'er me.</a:t>
            </a:r>
            <a:endParaRPr lang="en-US" altLang="en-US" sz="3600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>
            <a:extLst>
              <a:ext uri="{FF2B5EF4-FFF2-40B4-BE49-F238E27FC236}">
                <a16:creationId xmlns:a16="http://schemas.microsoft.com/office/drawing/2014/main" id="{90FAE76E-4A1C-E534-FCC6-549F429E6D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286000"/>
            <a:ext cx="82042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In the cross, in the cross</a:t>
            </a:r>
            <a:br>
              <a:rPr lang="en-CA" altLang="en-US"/>
            </a:br>
            <a:r>
              <a:rPr lang="en-CA" altLang="en-US"/>
              <a:t>Be my glory ever,</a:t>
            </a:r>
            <a:br>
              <a:rPr lang="en-CA" altLang="en-US"/>
            </a:br>
            <a:r>
              <a:rPr lang="en-CA" altLang="en-US"/>
              <a:t>Till my ransomed soul shall find</a:t>
            </a:r>
            <a:br>
              <a:rPr lang="en-CA" altLang="en-US"/>
            </a:br>
            <a:r>
              <a:rPr lang="en-CA" altLang="en-US"/>
              <a:t>Rest beyond the river.</a:t>
            </a:r>
            <a:endParaRPr lang="en-US" altLang="en-US" sz="3600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FE253FB8-1EDD-B7A5-18A2-811CE60D12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2286000"/>
            <a:ext cx="8353425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CA" altLang="en-US"/>
              <a:t>Near Your cross I'll watch and wait,</a:t>
            </a:r>
            <a:br>
              <a:rPr lang="en-CA" altLang="en-US"/>
            </a:br>
            <a:r>
              <a:rPr lang="en-CA" altLang="en-US"/>
              <a:t>Hoping, trusting ever;</a:t>
            </a:r>
            <a:br>
              <a:rPr lang="en-CA" altLang="en-US"/>
            </a:br>
            <a:r>
              <a:rPr lang="en-CA" altLang="en-US"/>
              <a:t>Till I reach the golden strand,</a:t>
            </a:r>
            <a:br>
              <a:rPr lang="en-CA" altLang="en-US"/>
            </a:br>
            <a:r>
              <a:rPr lang="en-CA" altLang="en-US"/>
              <a:t>Just beyond the river. </a:t>
            </a:r>
            <a:endParaRPr lang="en-US" altLang="en-US" sz="3600">
              <a:ea typeface="Times" charset="0"/>
              <a:cs typeface="Times" charset="0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ヒラギノ角ゴ Pro W3"/>
        <a:cs typeface=""/>
      </a:majorFont>
      <a:minorFont>
        <a:latin typeface="Time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" charset="0"/>
            <a:ea typeface="ヒラギノ角ゴ Pro W3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Spiderman:Applications (Mac OS 9):Microsoft Office 98:Templates:Blank Presentation</Template>
  <TotalTime>41970</TotalTime>
  <Words>492</Words>
  <Application>Microsoft Macintosh PowerPoint</Application>
  <PresentationFormat>On-screen Show (4:3)</PresentationFormat>
  <Paragraphs>26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Monaco</vt:lpstr>
      <vt:lpstr>Times</vt:lpstr>
      <vt:lpstr>Blank Presentation</vt:lpstr>
      <vt:lpstr>PowerPoint Presentation</vt:lpstr>
      <vt:lpstr>PowerPoint Presentation</vt:lpstr>
      <vt:lpstr>Jesus Keep Me Near  The Cross</vt:lpstr>
      <vt:lpstr>Jesus, keep me near the cross, There a precious fountain; Free to all, a healing stream, Flows from Calv'ry's mountain. </vt:lpstr>
      <vt:lpstr>Near the cross, a trembling soul, Love and mercy found me; There the Bright and Morning Star Shed His beams around me.</vt:lpstr>
      <vt:lpstr>In the cross, in the cross Be my glory ever, Till my ransomed soul shall find Rest beyond the river.</vt:lpstr>
      <vt:lpstr>Near the cross! O Lamb of God, Bring its scenes before me; Help me walk from day to day With its shadow o'er me.</vt:lpstr>
      <vt:lpstr>In the cross, in the cross Be my glory ever, Till my ransomed soul shall find Rest beyond the river.</vt:lpstr>
      <vt:lpstr>Near Your cross I'll watch and wait, Hoping, trusting ever; Till I reach the golden strand, Just beyond the river. </vt:lpstr>
      <vt:lpstr>In the cross, in the cross Be my glory ever, Till my ransomed soul shall find Rest beyond the river.</vt:lpstr>
      <vt:lpstr>In the cross, in the cross Be my glory ever, Till my ransomed soul shall find Rest beyond the river.</vt:lpstr>
      <vt:lpstr>Till my ransomed soul shall find Rest beyond the river.</vt:lpstr>
      <vt:lpstr>PowerPoint Presentation</vt:lpstr>
      <vt:lpstr>Grace</vt:lpstr>
      <vt:lpstr>Your grace that leads this sinner home From death to life forever And sings this song of righteousness By blood and not by merit</vt:lpstr>
      <vt:lpstr>Your grace that reaches far and wide To every tribe and nation Has called my heart to enter in The joy of Your salvation</vt:lpstr>
      <vt:lpstr>By grace, I am redeemed By grace, I am restored And now I freely walk Into the arms of Christ, my Lord</vt:lpstr>
      <vt:lpstr>Your grace that I cannot explain Not by my earthly wisdom The Prince of life, without a stain Was traded for this sinner</vt:lpstr>
      <vt:lpstr>By grace, I am redeemed By grace, I am restored And now I freely walk Into the arms of Christ, my Lord</vt:lpstr>
      <vt:lpstr>Let praise rise up and overflow My song resound forever For grace will see me welcomed home To walk beside my Saviour</vt:lpstr>
      <vt:lpstr>By grace, I am redeemed By grace, I am restored And now I freely walk Into the arms of Christ, my Lord</vt:lpstr>
      <vt:lpstr>By grace, I am redeemed By grace, I am restored And now I freely walk Into the arms of Christ, my Lord  And now I freely walk Into the arms of Christ, my Lord</vt:lpstr>
      <vt:lpstr>PowerPoint Presentation</vt:lpstr>
      <vt:lpstr>PowerPoint Presentation</vt:lpstr>
    </vt:vector>
  </TitlesOfParts>
  <Manager/>
  <Company>Dramatic Graphic Art &amp; Design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Sunday PPT</dc:title>
  <dc:subject/>
  <dc:creator>Kerry</dc:creator>
  <cp:keywords/>
  <dc:description/>
  <cp:lastModifiedBy>Kerry Applin</cp:lastModifiedBy>
  <cp:revision>797</cp:revision>
  <cp:lastPrinted>2019-08-15T20:04:03Z</cp:lastPrinted>
  <dcterms:created xsi:type="dcterms:W3CDTF">2003-02-13T03:09:51Z</dcterms:created>
  <dcterms:modified xsi:type="dcterms:W3CDTF">2025-03-15T23:57:09Z</dcterms:modified>
  <cp:category/>
</cp:coreProperties>
</file>